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9" r:id="rId4"/>
  </p:sldMasterIdLst>
  <p:notesMasterIdLst>
    <p:notesMasterId r:id="rId7"/>
  </p:notesMasterIdLst>
  <p:handoutMasterIdLst>
    <p:handoutMasterId r:id="rId45"/>
  </p:handoutMasterIdLst>
  <p:sldIdLst>
    <p:sldId id="257" r:id="rId5"/>
    <p:sldId id="258" r:id="rId6"/>
    <p:sldId id="261" r:id="rId8"/>
    <p:sldId id="259" r:id="rId9"/>
    <p:sldId id="262" r:id="rId10"/>
    <p:sldId id="260" r:id="rId11"/>
    <p:sldId id="263" r:id="rId12"/>
    <p:sldId id="264" r:id="rId13"/>
    <p:sldId id="268" r:id="rId14"/>
    <p:sldId id="270" r:id="rId15"/>
    <p:sldId id="272" r:id="rId16"/>
    <p:sldId id="273" r:id="rId17"/>
    <p:sldId id="269" r:id="rId18"/>
    <p:sldId id="271" r:id="rId19"/>
    <p:sldId id="275" r:id="rId20"/>
    <p:sldId id="276" r:id="rId21"/>
    <p:sldId id="274" r:id="rId22"/>
    <p:sldId id="279" r:id="rId23"/>
    <p:sldId id="281" r:id="rId24"/>
    <p:sldId id="280" r:id="rId25"/>
    <p:sldId id="282" r:id="rId26"/>
    <p:sldId id="283" r:id="rId27"/>
    <p:sldId id="284" r:id="rId28"/>
    <p:sldId id="277" r:id="rId29"/>
    <p:sldId id="285" r:id="rId30"/>
    <p:sldId id="286" r:id="rId31"/>
    <p:sldId id="287" r:id="rId32"/>
    <p:sldId id="290" r:id="rId33"/>
    <p:sldId id="291" r:id="rId34"/>
    <p:sldId id="292" r:id="rId35"/>
    <p:sldId id="302" r:id="rId36"/>
    <p:sldId id="304" r:id="rId37"/>
    <p:sldId id="311" r:id="rId38"/>
    <p:sldId id="293" r:id="rId39"/>
    <p:sldId id="294" r:id="rId40"/>
    <p:sldId id="295" r:id="rId41"/>
    <p:sldId id="296" r:id="rId42"/>
    <p:sldId id="300" r:id="rId43"/>
    <p:sldId id="299"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2"/>
        <p:guide pos="383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notesMaster" Target="notesMasters/notesMaster1.xml"/><Relationship Id="rId6" Type="http://schemas.openxmlformats.org/officeDocument/2006/relationships/slide" Target="slides/slide2.xml"/><Relationship Id="rId5" Type="http://schemas.openxmlformats.org/officeDocument/2006/relationships/slide" Target="slides/slide1.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0FAF85E-D558-425F-A994-D65820FF7DA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63.xml"/><Relationship Id="rId12" Type="http://schemas.openxmlformats.org/officeDocument/2006/relationships/tags" Target="../tags/tag7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73.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72.xml"/><Relationship Id="rId12" Type="http://schemas.openxmlformats.org/officeDocument/2006/relationships/tags" Target="../tags/tag78.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image" Target="file:///C:\Users\1V994W2\PycharmProjects\PPT_Background_Generation/pic_temp/pic_half_right.png" TargetMode="External"/><Relationship Id="rId6" Type="http://schemas.openxmlformats.org/officeDocument/2006/relationships/image" Target="../media/image5.png"/><Relationship Id="rId5" Type="http://schemas.openxmlformats.org/officeDocument/2006/relationships/tags" Target="../tags/tag80.xml"/><Relationship Id="rId4" Type="http://schemas.openxmlformats.org/officeDocument/2006/relationships/image" Target="file:///C:\Users\1V994W2\PycharmProjects\PPT_Background_Generation/pic_temp/pic_half_left.png" TargetMode="External"/><Relationship Id="rId3" Type="http://schemas.openxmlformats.org/officeDocument/2006/relationships/image" Target="../media/image4.png"/><Relationship Id="rId2" Type="http://schemas.openxmlformats.org/officeDocument/2006/relationships/tags" Target="../tags/tag79.xml"/><Relationship Id="rId13" Type="http://schemas.openxmlformats.org/officeDocument/2006/relationships/tags" Target="../tags/tag86.xml"/><Relationship Id="rId12" Type="http://schemas.openxmlformats.org/officeDocument/2006/relationships/tags" Target="../tags/tag85.xml"/><Relationship Id="rId11" Type="http://schemas.openxmlformats.org/officeDocument/2006/relationships/tags" Target="../tags/tag84.xml"/><Relationship Id="rId10" Type="http://schemas.openxmlformats.org/officeDocument/2006/relationships/tags" Target="../tags/tag8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tags" Target="../tags/tag89.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88.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87.xml"/><Relationship Id="rId13" Type="http://schemas.openxmlformats.org/officeDocument/2006/relationships/tags" Target="../tags/tag94.xml"/><Relationship Id="rId12" Type="http://schemas.openxmlformats.org/officeDocument/2006/relationships/tags" Target="../tags/tag93.xml"/><Relationship Id="rId11" Type="http://schemas.openxmlformats.org/officeDocument/2006/relationships/tags" Target="../tags/tag92.xml"/><Relationship Id="rId10" Type="http://schemas.openxmlformats.org/officeDocument/2006/relationships/tags" Target="../tags/tag91.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96.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95.xml"/><Relationship Id="rId15" Type="http://schemas.openxmlformats.org/officeDocument/2006/relationships/tags" Target="../tags/tag104.xml"/><Relationship Id="rId14" Type="http://schemas.openxmlformats.org/officeDocument/2006/relationships/tags" Target="../tags/tag103.xml"/><Relationship Id="rId13" Type="http://schemas.openxmlformats.org/officeDocument/2006/relationships/tags" Target="../tags/tag102.xml"/><Relationship Id="rId12" Type="http://schemas.openxmlformats.org/officeDocument/2006/relationships/tags" Target="../tags/tag101.xml"/><Relationship Id="rId11" Type="http://schemas.openxmlformats.org/officeDocument/2006/relationships/tags" Target="../tags/tag100.xml"/><Relationship Id="rId10" Type="http://schemas.openxmlformats.org/officeDocument/2006/relationships/tags" Target="../tags/tag99.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image" Target="file:///C:\Users\1V994W2\PycharmProjects\PPT_Background_Generation/pic_temp/pic_half_right.png" TargetMode="External"/><Relationship Id="rId3" Type="http://schemas.openxmlformats.org/officeDocument/2006/relationships/image" Target="../media/image5.png"/><Relationship Id="rId2" Type="http://schemas.openxmlformats.org/officeDocument/2006/relationships/tags" Target="../tags/tag105.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tags" Target="../tags/tag115.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114.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113.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tags" Target="../tags/tag118.xml"/><Relationship Id="rId10" Type="http://schemas.openxmlformats.org/officeDocument/2006/relationships/tags" Target="../tags/tag117.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24.xml"/><Relationship Id="rId8" Type="http://schemas.openxmlformats.org/officeDocument/2006/relationships/tags" Target="../tags/tag123.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122.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121.xml"/><Relationship Id="rId12" Type="http://schemas.openxmlformats.org/officeDocument/2006/relationships/tags" Target="../tags/tag127.xml"/><Relationship Id="rId11" Type="http://schemas.openxmlformats.org/officeDocument/2006/relationships/tags" Target="../tags/tag126.xml"/><Relationship Id="rId10" Type="http://schemas.openxmlformats.org/officeDocument/2006/relationships/tags" Target="../tags/tag12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129.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128.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134.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tags" Target="../tags/tag142.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141.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140.xml"/><Relationship Id="rId11" Type="http://schemas.openxmlformats.org/officeDocument/2006/relationships/tags" Target="../tags/tag145.xml"/><Relationship Id="rId10" Type="http://schemas.openxmlformats.org/officeDocument/2006/relationships/tags" Target="../tags/tag144.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148.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147.xml"/><Relationship Id="rId2" Type="http://schemas.openxmlformats.org/officeDocument/2006/relationships/tags" Target="../tags/tag146.xml"/><Relationship Id="rId13" Type="http://schemas.openxmlformats.org/officeDocument/2006/relationships/tags" Target="../tags/tag153.xml"/><Relationship Id="rId12" Type="http://schemas.openxmlformats.org/officeDocument/2006/relationships/tags" Target="../tags/tag152.xml"/><Relationship Id="rId11" Type="http://schemas.openxmlformats.org/officeDocument/2006/relationships/tags" Target="../tags/tag151.xml"/><Relationship Id="rId10" Type="http://schemas.openxmlformats.org/officeDocument/2006/relationships/tags" Target="../tags/tag150.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59.xml"/><Relationship Id="rId8" Type="http://schemas.openxmlformats.org/officeDocument/2006/relationships/tags" Target="../tags/tag158.xml"/><Relationship Id="rId7" Type="http://schemas.openxmlformats.org/officeDocument/2006/relationships/tags" Target="../tags/tag157.xml"/><Relationship Id="rId6" Type="http://schemas.openxmlformats.org/officeDocument/2006/relationships/tags" Target="../tags/tag156.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155.xml"/><Relationship Id="rId2" Type="http://schemas.openxmlformats.org/officeDocument/2006/relationships/tags" Target="../tags/tag154.xml"/><Relationship Id="rId11" Type="http://schemas.openxmlformats.org/officeDocument/2006/relationships/tags" Target="../tags/tag161.xml"/><Relationship Id="rId10" Type="http://schemas.openxmlformats.org/officeDocument/2006/relationships/tags" Target="../tags/tag160.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65.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164.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163.xml"/><Relationship Id="rId2" Type="http://schemas.openxmlformats.org/officeDocument/2006/relationships/tags" Target="../tags/tag162.xml"/><Relationship Id="rId14" Type="http://schemas.openxmlformats.org/officeDocument/2006/relationships/tags" Target="../tags/tag170.xml"/><Relationship Id="rId13" Type="http://schemas.openxmlformats.org/officeDocument/2006/relationships/tags" Target="../tags/tag169.xml"/><Relationship Id="rId12" Type="http://schemas.openxmlformats.org/officeDocument/2006/relationships/tags" Target="../tags/tag168.xml"/><Relationship Id="rId11" Type="http://schemas.openxmlformats.org/officeDocument/2006/relationships/tags" Target="../tags/tag167.xml"/><Relationship Id="rId10" Type="http://schemas.openxmlformats.org/officeDocument/2006/relationships/tags" Target="../tags/tag166.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74.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173.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172.xml"/><Relationship Id="rId2" Type="http://schemas.openxmlformats.org/officeDocument/2006/relationships/tags" Target="../tags/tag171.xml"/><Relationship Id="rId14" Type="http://schemas.openxmlformats.org/officeDocument/2006/relationships/tags" Target="../tags/tag179.xml"/><Relationship Id="rId13" Type="http://schemas.openxmlformats.org/officeDocument/2006/relationships/tags" Target="../tags/tag178.xml"/><Relationship Id="rId12" Type="http://schemas.openxmlformats.org/officeDocument/2006/relationships/tags" Target="../tags/tag177.xml"/><Relationship Id="rId11" Type="http://schemas.openxmlformats.org/officeDocument/2006/relationships/tags" Target="../tags/tag176.xml"/><Relationship Id="rId10" Type="http://schemas.openxmlformats.org/officeDocument/2006/relationships/tags" Target="../tags/tag175.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83.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182.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181.xml"/><Relationship Id="rId2" Type="http://schemas.openxmlformats.org/officeDocument/2006/relationships/tags" Target="../tags/tag180.xml"/><Relationship Id="rId16" Type="http://schemas.openxmlformats.org/officeDocument/2006/relationships/tags" Target="../tags/tag190.xml"/><Relationship Id="rId15" Type="http://schemas.openxmlformats.org/officeDocument/2006/relationships/tags" Target="../tags/tag189.xml"/><Relationship Id="rId14" Type="http://schemas.openxmlformats.org/officeDocument/2006/relationships/tags" Target="../tags/tag188.xml"/><Relationship Id="rId13" Type="http://schemas.openxmlformats.org/officeDocument/2006/relationships/tags" Target="../tags/tag187.xml"/><Relationship Id="rId12" Type="http://schemas.openxmlformats.org/officeDocument/2006/relationships/tags" Target="../tags/tag186.xml"/><Relationship Id="rId11" Type="http://schemas.openxmlformats.org/officeDocument/2006/relationships/tags" Target="../tags/tag185.xml"/><Relationship Id="rId10" Type="http://schemas.openxmlformats.org/officeDocument/2006/relationships/tags" Target="../tags/tag184.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94.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193.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192.xml"/><Relationship Id="rId2" Type="http://schemas.openxmlformats.org/officeDocument/2006/relationships/tags" Target="../tags/tag191.xml"/><Relationship Id="rId13" Type="http://schemas.openxmlformats.org/officeDocument/2006/relationships/tags" Target="../tags/tag198.xml"/><Relationship Id="rId12" Type="http://schemas.openxmlformats.org/officeDocument/2006/relationships/tags" Target="../tags/tag197.xml"/><Relationship Id="rId11" Type="http://schemas.openxmlformats.org/officeDocument/2006/relationships/tags" Target="../tags/tag196.xml"/><Relationship Id="rId10" Type="http://schemas.openxmlformats.org/officeDocument/2006/relationships/tags" Target="../tags/tag195.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210.xml"/><Relationship Id="rId8" Type="http://schemas.openxmlformats.org/officeDocument/2006/relationships/tags" Target="../tags/tag209.xml"/><Relationship Id="rId7" Type="http://schemas.openxmlformats.org/officeDocument/2006/relationships/tags" Target="../tags/tag208.xml"/><Relationship Id="rId6" Type="http://schemas.openxmlformats.org/officeDocument/2006/relationships/tags" Target="../tags/tag207.xml"/><Relationship Id="rId5" Type="http://schemas.openxmlformats.org/officeDocument/2006/relationships/tags" Target="../tags/tag206.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205.xml"/><Relationship Id="rId12" Type="http://schemas.openxmlformats.org/officeDocument/2006/relationships/tags" Target="../tags/tag213.xml"/><Relationship Id="rId11" Type="http://schemas.openxmlformats.org/officeDocument/2006/relationships/tags" Target="../tags/tag212.xml"/><Relationship Id="rId10" Type="http://schemas.openxmlformats.org/officeDocument/2006/relationships/tags" Target="../tags/tag211.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217.xml"/><Relationship Id="rId8" Type="http://schemas.openxmlformats.org/officeDocument/2006/relationships/tags" Target="../tags/tag216.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215.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214.xml"/><Relationship Id="rId12" Type="http://schemas.openxmlformats.org/officeDocument/2006/relationships/tags" Target="../tags/tag220.xml"/><Relationship Id="rId11" Type="http://schemas.openxmlformats.org/officeDocument/2006/relationships/tags" Target="../tags/tag219.xml"/><Relationship Id="rId10" Type="http://schemas.openxmlformats.org/officeDocument/2006/relationships/tags" Target="../tags/tag218.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224.xml"/><Relationship Id="rId8" Type="http://schemas.openxmlformats.org/officeDocument/2006/relationships/tags" Target="../tags/tag223.xml"/><Relationship Id="rId7" Type="http://schemas.openxmlformats.org/officeDocument/2006/relationships/image" Target="file:///C:\Users\1V994W2\PycharmProjects\PPT_Background_Generation/pic_temp/pic_half_right.png" TargetMode="External"/><Relationship Id="rId6" Type="http://schemas.openxmlformats.org/officeDocument/2006/relationships/image" Target="../media/image5.png"/><Relationship Id="rId5" Type="http://schemas.openxmlformats.org/officeDocument/2006/relationships/tags" Target="../tags/tag222.xml"/><Relationship Id="rId4" Type="http://schemas.openxmlformats.org/officeDocument/2006/relationships/image" Target="file:///C:\Users\1V994W2\PycharmProjects\PPT_Background_Generation/pic_temp/pic_half_left.png" TargetMode="External"/><Relationship Id="rId3" Type="http://schemas.openxmlformats.org/officeDocument/2006/relationships/image" Target="../media/image4.png"/><Relationship Id="rId2" Type="http://schemas.openxmlformats.org/officeDocument/2006/relationships/tags" Target="../tags/tag221.xml"/><Relationship Id="rId13" Type="http://schemas.openxmlformats.org/officeDocument/2006/relationships/tags" Target="../tags/tag228.xml"/><Relationship Id="rId12" Type="http://schemas.openxmlformats.org/officeDocument/2006/relationships/tags" Target="../tags/tag227.xml"/><Relationship Id="rId11" Type="http://schemas.openxmlformats.org/officeDocument/2006/relationships/tags" Target="../tags/tag226.xml"/><Relationship Id="rId10" Type="http://schemas.openxmlformats.org/officeDocument/2006/relationships/tags" Target="../tags/tag225.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32.xml"/><Relationship Id="rId8" Type="http://schemas.openxmlformats.org/officeDocument/2006/relationships/tags" Target="../tags/tag231.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230.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229.xml"/><Relationship Id="rId13" Type="http://schemas.openxmlformats.org/officeDocument/2006/relationships/tags" Target="../tags/tag236.xml"/><Relationship Id="rId12" Type="http://schemas.openxmlformats.org/officeDocument/2006/relationships/tags" Target="../tags/tag235.xml"/><Relationship Id="rId11" Type="http://schemas.openxmlformats.org/officeDocument/2006/relationships/tags" Target="../tags/tag234.xml"/><Relationship Id="rId10" Type="http://schemas.openxmlformats.org/officeDocument/2006/relationships/tags" Target="../tags/tag233.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240.xml"/><Relationship Id="rId8" Type="http://schemas.openxmlformats.org/officeDocument/2006/relationships/tags" Target="../tags/tag239.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238.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237.xml"/><Relationship Id="rId15" Type="http://schemas.openxmlformats.org/officeDocument/2006/relationships/tags" Target="../tags/tag246.xml"/><Relationship Id="rId14" Type="http://schemas.openxmlformats.org/officeDocument/2006/relationships/tags" Target="../tags/tag245.xml"/><Relationship Id="rId13" Type="http://schemas.openxmlformats.org/officeDocument/2006/relationships/tags" Target="../tags/tag244.xml"/><Relationship Id="rId12" Type="http://schemas.openxmlformats.org/officeDocument/2006/relationships/tags" Target="../tags/tag243.xml"/><Relationship Id="rId11" Type="http://schemas.openxmlformats.org/officeDocument/2006/relationships/tags" Target="../tags/tag242.xml"/><Relationship Id="rId10" Type="http://schemas.openxmlformats.org/officeDocument/2006/relationships/tags" Target="../tags/tag241.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251.xml"/><Relationship Id="rId7" Type="http://schemas.openxmlformats.org/officeDocument/2006/relationships/tags" Target="../tags/tag250.xml"/><Relationship Id="rId6" Type="http://schemas.openxmlformats.org/officeDocument/2006/relationships/tags" Target="../tags/tag249.xml"/><Relationship Id="rId5" Type="http://schemas.openxmlformats.org/officeDocument/2006/relationships/tags" Target="../tags/tag248.xml"/><Relationship Id="rId4" Type="http://schemas.openxmlformats.org/officeDocument/2006/relationships/image" Target="file:///C:\Users\1V994W2\PycharmProjects\PPT_Background_Generation/pic_temp/pic_half_right.png" TargetMode="External"/><Relationship Id="rId3" Type="http://schemas.openxmlformats.org/officeDocument/2006/relationships/image" Target="../media/image5.png"/><Relationship Id="rId2" Type="http://schemas.openxmlformats.org/officeDocument/2006/relationships/tags" Target="../tags/tag247.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4" Type="http://schemas.openxmlformats.org/officeDocument/2006/relationships/tags" Target="../tags/tag254.xml"/><Relationship Id="rId3" Type="http://schemas.openxmlformats.org/officeDocument/2006/relationships/tags" Target="../tags/tag253.xml"/><Relationship Id="rId2" Type="http://schemas.openxmlformats.org/officeDocument/2006/relationships/tags" Target="../tags/tag252.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258.xml"/><Relationship Id="rId8" Type="http://schemas.openxmlformats.org/officeDocument/2006/relationships/tags" Target="../tags/tag257.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256.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255.xml"/><Relationship Id="rId13" Type="http://schemas.openxmlformats.org/officeDocument/2006/relationships/tags" Target="../tags/tag262.xml"/><Relationship Id="rId12" Type="http://schemas.openxmlformats.org/officeDocument/2006/relationships/tags" Target="../tags/tag261.xml"/><Relationship Id="rId11" Type="http://schemas.openxmlformats.org/officeDocument/2006/relationships/tags" Target="../tags/tag260.xml"/><Relationship Id="rId10" Type="http://schemas.openxmlformats.org/officeDocument/2006/relationships/tags" Target="../tags/tag259.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266.xml"/><Relationship Id="rId8" Type="http://schemas.openxmlformats.org/officeDocument/2006/relationships/tags" Target="../tags/tag265.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264.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263.xml"/><Relationship Id="rId12" Type="http://schemas.openxmlformats.org/officeDocument/2006/relationships/tags" Target="../tags/tag269.xml"/><Relationship Id="rId11" Type="http://schemas.openxmlformats.org/officeDocument/2006/relationships/tags" Target="../tags/tag268.xml"/><Relationship Id="rId10" Type="http://schemas.openxmlformats.org/officeDocument/2006/relationships/tags" Target="../tags/tag267.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273.xml"/><Relationship Id="rId8" Type="http://schemas.openxmlformats.org/officeDocument/2006/relationships/tags" Target="../tags/tag272.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271.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270.xml"/><Relationship Id="rId11" Type="http://schemas.openxmlformats.org/officeDocument/2006/relationships/tags" Target="../tags/tag275.xml"/><Relationship Id="rId10" Type="http://schemas.openxmlformats.org/officeDocument/2006/relationships/tags" Target="../tags/tag274.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281.xml"/><Relationship Id="rId8" Type="http://schemas.openxmlformats.org/officeDocument/2006/relationships/tags" Target="../tags/tag280.xml"/><Relationship Id="rId7" Type="http://schemas.openxmlformats.org/officeDocument/2006/relationships/tags" Target="../tags/tag279.xml"/><Relationship Id="rId6" Type="http://schemas.openxmlformats.org/officeDocument/2006/relationships/tags" Target="../tags/tag278.xml"/><Relationship Id="rId5" Type="http://schemas.openxmlformats.org/officeDocument/2006/relationships/tags" Target="../tags/tag277.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276.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285.xml"/><Relationship Id="rId8" Type="http://schemas.openxmlformats.org/officeDocument/2006/relationships/tags" Target="../tags/tag284.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283.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282.xml"/><Relationship Id="rId11" Type="http://schemas.openxmlformats.org/officeDocument/2006/relationships/tags" Target="../tags/tag287.xml"/><Relationship Id="rId10" Type="http://schemas.openxmlformats.org/officeDocument/2006/relationships/tags" Target="../tags/tag286.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291.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290.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289.xml"/><Relationship Id="rId2" Type="http://schemas.openxmlformats.org/officeDocument/2006/relationships/tags" Target="../tags/tag288.xml"/><Relationship Id="rId13" Type="http://schemas.openxmlformats.org/officeDocument/2006/relationships/tags" Target="../tags/tag295.xml"/><Relationship Id="rId12" Type="http://schemas.openxmlformats.org/officeDocument/2006/relationships/tags" Target="../tags/tag294.xml"/><Relationship Id="rId11" Type="http://schemas.openxmlformats.org/officeDocument/2006/relationships/tags" Target="../tags/tag293.xml"/><Relationship Id="rId10" Type="http://schemas.openxmlformats.org/officeDocument/2006/relationships/tags" Target="../tags/tag292.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301.xml"/><Relationship Id="rId8" Type="http://schemas.openxmlformats.org/officeDocument/2006/relationships/tags" Target="../tags/tag300.xml"/><Relationship Id="rId7" Type="http://schemas.openxmlformats.org/officeDocument/2006/relationships/tags" Target="../tags/tag299.xml"/><Relationship Id="rId6" Type="http://schemas.openxmlformats.org/officeDocument/2006/relationships/tags" Target="../tags/tag298.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297.xml"/><Relationship Id="rId2" Type="http://schemas.openxmlformats.org/officeDocument/2006/relationships/tags" Target="../tags/tag296.xml"/><Relationship Id="rId11" Type="http://schemas.openxmlformats.org/officeDocument/2006/relationships/tags" Target="../tags/tag303.xml"/><Relationship Id="rId10" Type="http://schemas.openxmlformats.org/officeDocument/2006/relationships/tags" Target="../tags/tag302.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307.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306.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305.xml"/><Relationship Id="rId2" Type="http://schemas.openxmlformats.org/officeDocument/2006/relationships/tags" Target="../tags/tag304.xml"/><Relationship Id="rId14" Type="http://schemas.openxmlformats.org/officeDocument/2006/relationships/tags" Target="../tags/tag312.xml"/><Relationship Id="rId13" Type="http://schemas.openxmlformats.org/officeDocument/2006/relationships/tags" Target="../tags/tag311.xml"/><Relationship Id="rId12" Type="http://schemas.openxmlformats.org/officeDocument/2006/relationships/tags" Target="../tags/tag310.xml"/><Relationship Id="rId11" Type="http://schemas.openxmlformats.org/officeDocument/2006/relationships/tags" Target="../tags/tag309.xml"/><Relationship Id="rId10" Type="http://schemas.openxmlformats.org/officeDocument/2006/relationships/tags" Target="../tags/tag308.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316.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315.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314.xml"/><Relationship Id="rId2" Type="http://schemas.openxmlformats.org/officeDocument/2006/relationships/tags" Target="../tags/tag313.xml"/><Relationship Id="rId14" Type="http://schemas.openxmlformats.org/officeDocument/2006/relationships/tags" Target="../tags/tag321.xml"/><Relationship Id="rId13" Type="http://schemas.openxmlformats.org/officeDocument/2006/relationships/tags" Target="../tags/tag320.xml"/><Relationship Id="rId12" Type="http://schemas.openxmlformats.org/officeDocument/2006/relationships/tags" Target="../tags/tag319.xml"/><Relationship Id="rId11" Type="http://schemas.openxmlformats.org/officeDocument/2006/relationships/tags" Target="../tags/tag318.xml"/><Relationship Id="rId10" Type="http://schemas.openxmlformats.org/officeDocument/2006/relationships/tags" Target="../tags/tag317.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325.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324.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323.xml"/><Relationship Id="rId2" Type="http://schemas.openxmlformats.org/officeDocument/2006/relationships/tags" Target="../tags/tag322.xml"/><Relationship Id="rId16" Type="http://schemas.openxmlformats.org/officeDocument/2006/relationships/tags" Target="../tags/tag332.xml"/><Relationship Id="rId15" Type="http://schemas.openxmlformats.org/officeDocument/2006/relationships/tags" Target="../tags/tag331.xml"/><Relationship Id="rId14" Type="http://schemas.openxmlformats.org/officeDocument/2006/relationships/tags" Target="../tags/tag330.xml"/><Relationship Id="rId13" Type="http://schemas.openxmlformats.org/officeDocument/2006/relationships/tags" Target="../tags/tag329.xml"/><Relationship Id="rId12" Type="http://schemas.openxmlformats.org/officeDocument/2006/relationships/tags" Target="../tags/tag328.xml"/><Relationship Id="rId11" Type="http://schemas.openxmlformats.org/officeDocument/2006/relationships/tags" Target="../tags/tag327.xml"/><Relationship Id="rId10" Type="http://schemas.openxmlformats.org/officeDocument/2006/relationships/tags" Target="../tags/tag326.xm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336.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335.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334.xml"/><Relationship Id="rId2" Type="http://schemas.openxmlformats.org/officeDocument/2006/relationships/tags" Target="../tags/tag333.xml"/><Relationship Id="rId13" Type="http://schemas.openxmlformats.org/officeDocument/2006/relationships/tags" Target="../tags/tag340.xml"/><Relationship Id="rId12" Type="http://schemas.openxmlformats.org/officeDocument/2006/relationships/tags" Target="../tags/tag339.xml"/><Relationship Id="rId11" Type="http://schemas.openxmlformats.org/officeDocument/2006/relationships/tags" Target="../tags/tag338.xml"/><Relationship Id="rId10" Type="http://schemas.openxmlformats.org/officeDocument/2006/relationships/tags" Target="../tags/tag337.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日期占位符 15"/>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2" name="标题 1"/>
          <p:cNvSpPr>
            <a:spLocks noGrp="1"/>
          </p:cNvSpPr>
          <p:nvPr>
            <p:ph type="ctrTitle" idx="13" hasCustomPrompt="1"/>
            <p:custDataLst>
              <p:tags r:id="rId8"/>
            </p:custDataLst>
          </p:nvPr>
        </p:nvSpPr>
        <p:spPr>
          <a:xfrm>
            <a:off x="4203084" y="2041689"/>
            <a:ext cx="4243458" cy="1907928"/>
          </a:xfrm>
        </p:spPr>
        <p:txBody>
          <a:bodyPr vert="horz" wrap="square" lIns="0" tIns="0" rIns="0" bIns="0" rtlCol="0" anchor="b" anchorCtr="0">
            <a:normAutofit/>
          </a:bodyPr>
          <a:lstStyle>
            <a:lvl1pPr algn="l">
              <a:defRPr lang="zh-CN" altLang="en-US" sz="6600" b="0" spc="8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ctr">
              <a:buClrTx/>
              <a:buSzTx/>
              <a:buFontTx/>
            </a:pPr>
            <a:r>
              <a:rPr lang="zh-CN" altLang="en-US"/>
              <a:t>编辑标题</a:t>
            </a:r>
            <a:endParaRPr lang="zh-CN" altLang="en-US"/>
          </a:p>
        </p:txBody>
      </p:sp>
      <p:sp>
        <p:nvSpPr>
          <p:cNvPr id="4" name="文本占位符 3"/>
          <p:cNvSpPr>
            <a:spLocks noGrp="1"/>
          </p:cNvSpPr>
          <p:nvPr>
            <p:ph type="body" sz="quarter" idx="14" hasCustomPrompt="1"/>
            <p:custDataLst>
              <p:tags r:id="rId9"/>
            </p:custDataLst>
          </p:nvPr>
        </p:nvSpPr>
        <p:spPr>
          <a:xfrm>
            <a:off x="4203472" y="4069442"/>
            <a:ext cx="3721325" cy="495300"/>
          </a:xfrm>
        </p:spPr>
        <p:txBody>
          <a:bodyPr/>
          <a:lstStyle>
            <a:lvl1pPr marL="0" indent="0" algn="dist">
              <a:buNone/>
              <a:defRPr/>
            </a:lvl1pPr>
          </a:lstStyle>
          <a:p>
            <a:pPr lvl="0"/>
            <a:r>
              <a:rPr lang="zh-CN" altLang="en-US"/>
              <a:t>单击此处添加副标题</a:t>
            </a:r>
            <a:endParaRPr lang="zh-CN" altLang="en-US"/>
          </a:p>
        </p:txBody>
      </p:sp>
      <p:grpSp>
        <p:nvGrpSpPr>
          <p:cNvPr id="12" name="组合 11"/>
          <p:cNvGrpSpPr/>
          <p:nvPr userDrawn="1">
            <p:custDataLst>
              <p:tags r:id="rId10"/>
            </p:custDataLst>
          </p:nvPr>
        </p:nvGrpSpPr>
        <p:grpSpPr>
          <a:xfrm>
            <a:off x="4116283" y="1331759"/>
            <a:ext cx="1128714" cy="606546"/>
            <a:chOff x="6212116" y="1743738"/>
            <a:chExt cx="1014184" cy="545000"/>
          </a:xfrm>
        </p:grpSpPr>
        <p:sp>
          <p:nvSpPr>
            <p:cNvPr id="13" name="矩形: 圆角 12"/>
            <p:cNvSpPr/>
            <p:nvPr>
              <p:custDataLst>
                <p:tags r:id="rId11"/>
              </p:custDataLst>
            </p:nvPr>
          </p:nvSpPr>
          <p:spPr>
            <a:xfrm>
              <a:off x="6212116" y="1799300"/>
              <a:ext cx="1014184" cy="489438"/>
            </a:xfrm>
            <a:prstGeom prst="roundRect">
              <a:avLst>
                <a:gd name="adj" fmla="val 50000"/>
              </a:avLst>
            </a:prstGeom>
            <a:solidFill>
              <a:srgbClr val="FF65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lt1"/>
                </a:solidFill>
              </a:endParaRPr>
            </a:p>
          </p:txBody>
        </p:sp>
        <p:sp>
          <p:nvSpPr>
            <p:cNvPr id="14" name="矩形: 圆角 13"/>
            <p:cNvSpPr/>
            <p:nvPr>
              <p:custDataLst>
                <p:tags r:id="rId12"/>
              </p:custDataLst>
            </p:nvPr>
          </p:nvSpPr>
          <p:spPr>
            <a:xfrm>
              <a:off x="6212116" y="1743738"/>
              <a:ext cx="1014184" cy="489438"/>
            </a:xfrm>
            <a:prstGeom prst="roundRect">
              <a:avLst>
                <a:gd name="adj" fmla="val 50000"/>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lt1"/>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598516"/>
          </a:xfrm>
          <a:prstGeom prst="rect">
            <a:avLst/>
          </a:prstGeom>
        </p:spPr>
      </p:pic>
      <p:pic>
        <p:nvPicPr>
          <p:cNvPr id="7" name="图片 6"/>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598516"/>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1397000"/>
            <a:ext cx="3612445" cy="4064000"/>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579555" y="1397000"/>
            <a:ext cx="3612445" cy="4064000"/>
          </a:xfrm>
          <a:prstGeom prst="rect">
            <a:avLst/>
          </a:prstGeom>
        </p:spPr>
      </p:pic>
      <p:sp>
        <p:nvSpPr>
          <p:cNvPr id="7" name="矩形 6"/>
          <p:cNvSpPr/>
          <p:nvPr userDrawn="1">
            <p:custDataLst>
              <p:tags r:id="rId8"/>
            </p:custDataLst>
          </p:nvPr>
        </p:nvSpPr>
        <p:spPr>
          <a:xfrm>
            <a:off x="292075" y="303809"/>
            <a:ext cx="11607851" cy="6250382"/>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4" name="日期占位符 3"/>
          <p:cNvSpPr>
            <a:spLocks noGrp="1"/>
          </p:cNvSpPr>
          <p:nvPr>
            <p:ph type="dt" sz="half" idx="10"/>
            <p:custDataLst>
              <p:tags r:id="rId9"/>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2" name="副标题 1"/>
          <p:cNvSpPr>
            <a:spLocks noGrp="1"/>
          </p:cNvSpPr>
          <p:nvPr>
            <p:ph type="subTitle" idx="13" hasCustomPrompt="1"/>
            <p:custDataLst>
              <p:tags r:id="rId12"/>
            </p:custDataLst>
          </p:nvPr>
        </p:nvSpPr>
        <p:spPr>
          <a:xfrm>
            <a:off x="3212149" y="3901123"/>
            <a:ext cx="5767705" cy="857885"/>
          </a:xfrm>
        </p:spPr>
        <p:txBody>
          <a:bodyPr vert="horz" wrap="square" lIns="0" tIns="0" rIns="0" bIns="0" rtlCol="0" anchor="t" anchorCtr="0">
            <a:normAutofit/>
          </a:bodyPr>
          <a:lstStyle>
            <a:lvl1pPr>
              <a:defRPr kumimoji="0" lang="zh-CN" altLang="en-US" sz="1800" b="0" i="0" spc="200">
                <a:ln>
                  <a:noFill/>
                </a:ln>
                <a:solidFill>
                  <a:schemeClr val="tx1">
                    <a:lumMod val="65000"/>
                    <a:lumOff val="35000"/>
                  </a:schemeClr>
                </a:solidFill>
                <a:effectLst/>
                <a:uLnTx/>
                <a:latin typeface="Arial" panose="020B0604020202020204" pitchFamily="34" charset="0"/>
                <a:ea typeface="微软雅黑" panose="020B0503020204020204" pitchFamily="34" charset="-122"/>
              </a:defRPr>
            </a:lvl1pPr>
          </a:lstStyle>
          <a:p>
            <a:pPr marL="0" marR="0" lvl="0" indent="0" algn="ctr">
              <a:spcAft>
                <a:spcPts val="0"/>
              </a:spcAft>
              <a:buClrTx/>
              <a:buSzTx/>
              <a:buNone/>
            </a:pPr>
            <a:r>
              <a:rPr lang="zh-CN" altLang="en-US"/>
              <a:t>单击此处编辑副标题</a:t>
            </a:r>
            <a:endParaRPr lang="zh-CN" altLang="en-US"/>
          </a:p>
        </p:txBody>
      </p:sp>
      <p:sp>
        <p:nvSpPr>
          <p:cNvPr id="3" name="标题 2"/>
          <p:cNvSpPr>
            <a:spLocks noGrp="1"/>
          </p:cNvSpPr>
          <p:nvPr>
            <p:ph type="ctrTitle" idx="14" hasCustomPrompt="1"/>
            <p:custDataLst>
              <p:tags r:id="rId13"/>
            </p:custDataLst>
          </p:nvPr>
        </p:nvSpPr>
        <p:spPr>
          <a:xfrm>
            <a:off x="3212149" y="2937827"/>
            <a:ext cx="5767705" cy="835660"/>
          </a:xfrm>
        </p:spPr>
        <p:txBody>
          <a:bodyPr vert="horz" wrap="square" lIns="0" tIns="0" rIns="0" bIns="0" rtlCol="0" anchor="b" anchorCtr="0">
            <a:normAutofit/>
          </a:bodyPr>
          <a:lstStyle>
            <a:lvl1pPr>
              <a:defRPr kumimoji="0" lang="zh-CN" altLang="en-US" sz="4800" b="0" i="0" spc="500" baseline="0">
                <a:ln>
                  <a:noFill/>
                </a:ln>
                <a:solidFill>
                  <a:schemeClr val="tx1">
                    <a:lumMod val="85000"/>
                    <a:lumOff val="15000"/>
                  </a:schemeClr>
                </a:solidFill>
                <a:effectLst/>
                <a:uLnTx/>
                <a:latin typeface="Arial" panose="020B0604020202020204" pitchFamily="34" charset="0"/>
                <a:ea typeface="汉仪旗黑-85S" panose="00020600040101010101" pitchFamily="18" charset="-122"/>
              </a:defRPr>
            </a:lvl1pPr>
          </a:lstStyle>
          <a:p>
            <a:pPr marL="0" marR="0" lvl="0" indent="0" algn="ctr">
              <a:spcAft>
                <a:spcPts val="0"/>
              </a:spcAft>
              <a:buClrTx/>
              <a:buSzTx/>
              <a:buFontTx/>
            </a:pPr>
            <a:r>
              <a:rPr lang="zh-CN" altLang="en-US"/>
              <a:t>编辑标题</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598516"/>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598516"/>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pitchFamily="34" charset="-122"/>
              </a:defRPr>
            </a:lvl1pPr>
            <a:lvl2pPr eaLnBrk="1" fontAlgn="auto" latinLnBrk="0" hangingPunct="1">
              <a:defRPr sz="1600">
                <a:solidFill>
                  <a:schemeClr val="tx1"/>
                </a:solidFill>
                <a:latin typeface="Arial" panose="020B0604020202020204" pitchFamily="34" charset="0"/>
                <a:ea typeface="微软雅黑" panose="020B0503020204020204" pitchFamily="34" charset="-122"/>
              </a:defRPr>
            </a:lvl2pPr>
            <a:lvl3pPr eaLnBrk="1" fontAlgn="auto" latinLnBrk="0" hangingPunct="1">
              <a:defRPr sz="1600">
                <a:solidFill>
                  <a:schemeClr val="tx1"/>
                </a:solidFill>
                <a:latin typeface="Arial" panose="020B0604020202020204" pitchFamily="34" charset="0"/>
                <a:ea typeface="微软雅黑" panose="020B0503020204020204" pitchFamily="34" charset="-122"/>
              </a:defRPr>
            </a:lvl3pPr>
            <a:lvl4pPr eaLnBrk="1" fontAlgn="auto" latinLnBrk="0" hangingPunct="1">
              <a:defRPr sz="1600">
                <a:solidFill>
                  <a:schemeClr val="tx1"/>
                </a:solidFill>
                <a:latin typeface="Arial" panose="020B0604020202020204" pitchFamily="34" charset="0"/>
                <a:ea typeface="微软雅黑" panose="020B0503020204020204" pitchFamily="34" charset="-122"/>
              </a:defRPr>
            </a:lvl4pPr>
            <a:lvl5pPr eaLnBrk="1" fontAlgn="auto" latinLnBrk="0" hangingPunct="1">
              <a:defRPr sz="16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13"/>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598516"/>
          </a:xfrm>
          <a:prstGeom prst="rect">
            <a:avLst/>
          </a:prstGeom>
        </p:spPr>
      </p:pic>
      <p:pic>
        <p:nvPicPr>
          <p:cNvPr id="10" name="图片 9"/>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598516"/>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custDataLst>
              <p:tags r:id="rId15"/>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8579555" y="1397000"/>
            <a:ext cx="3612445" cy="4064000"/>
          </a:xfrm>
          <a:prstGeom prst="rect">
            <a:avLst/>
          </a:prstGeom>
        </p:spPr>
      </p:pic>
      <p:sp>
        <p:nvSpPr>
          <p:cNvPr id="2" name="标题 1"/>
          <p:cNvSpPr>
            <a:spLocks noGrp="1"/>
          </p:cNvSpPr>
          <p:nvPr>
            <p:ph type="title"/>
            <p:custDataLst>
              <p:tags r:id="rId5"/>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598516"/>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598516"/>
          </a:xfrm>
          <a:prstGeom prst="rect">
            <a:avLst/>
          </a:prstGeom>
        </p:spPr>
      </p:pic>
      <p:sp>
        <p:nvSpPr>
          <p:cNvPr id="2" name="标题 1"/>
          <p:cNvSpPr>
            <a:spLocks noGrp="1"/>
          </p:cNvSpPr>
          <p:nvPr>
            <p:ph type="title"/>
            <p:custDataLst>
              <p:tags r:id="rId8"/>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FABC47A4-756D-490B-A52F-7D9E2C9FC05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598516"/>
          </a:xfrm>
          <a:prstGeom prst="rect">
            <a:avLst/>
          </a:prstGeom>
        </p:spPr>
      </p:pic>
      <p:pic>
        <p:nvPicPr>
          <p:cNvPr id="7" name="图片 6"/>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598516"/>
          </a:xfrm>
          <a:prstGeom prst="rect">
            <a:avLst/>
          </a:prstGeom>
        </p:spPr>
      </p:pic>
      <p:sp>
        <p:nvSpPr>
          <p:cNvPr id="2" name="竖排标题 1"/>
          <p:cNvSpPr>
            <a:spLocks noGrp="1"/>
          </p:cNvSpPr>
          <p:nvPr>
            <p:ph type="title" orient="vert"/>
            <p:custDataLst>
              <p:tags r:id="rId8"/>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598516"/>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598516"/>
          </a:xfrm>
          <a:prstGeom prst="rect">
            <a:avLst/>
          </a:prstGeom>
        </p:spPr>
      </p:pic>
      <p:sp>
        <p:nvSpPr>
          <p:cNvPr id="3" name="日期占位符 2"/>
          <p:cNvSpPr>
            <a:spLocks noGrp="1"/>
          </p:cNvSpPr>
          <p:nvPr>
            <p:ph type="dt" sz="half" idx="10"/>
            <p:custDataLst>
              <p:tags r:id="rId8"/>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日期占位符 2"/>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2" name="标题 1"/>
          <p:cNvSpPr>
            <a:spLocks noGrp="1"/>
          </p:cNvSpPr>
          <p:nvPr>
            <p:ph type="title" idx="13" hasCustomPrompt="1"/>
            <p:custDataLst>
              <p:tags r:id="rId8"/>
            </p:custDataLst>
          </p:nvPr>
        </p:nvSpPr>
        <p:spPr>
          <a:xfrm>
            <a:off x="3846286" y="2307546"/>
            <a:ext cx="4499428" cy="1398905"/>
          </a:xfrm>
        </p:spPr>
        <p:txBody>
          <a:bodyPr vert="horz" wrap="square" lIns="0" tIns="0" rIns="0" bIns="0" rtlCol="0" anchor="b" anchorCtr="0">
            <a:normAutofit/>
          </a:bodyPr>
          <a:lstStyle>
            <a:lvl1pPr algn="ctr">
              <a:defRPr lang="zh-CN" altLang="en-US" sz="7200" b="0" spc="10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a:r>
              <a:rPr lang="zh-CN" altLang="en-US"/>
              <a:t>编辑标题</a:t>
            </a:r>
            <a:endParaRPr lang="zh-CN" altLang="en-US"/>
          </a:p>
        </p:txBody>
      </p:sp>
      <p:sp>
        <p:nvSpPr>
          <p:cNvPr id="7" name="文本占位符 6"/>
          <p:cNvSpPr>
            <a:spLocks noGrp="1"/>
          </p:cNvSpPr>
          <p:nvPr>
            <p:ph type="body" idx="14" hasCustomPrompt="1"/>
            <p:custDataLst>
              <p:tags r:id="rId9"/>
            </p:custDataLst>
          </p:nvPr>
        </p:nvSpPr>
        <p:spPr>
          <a:xfrm>
            <a:off x="3670300" y="3815035"/>
            <a:ext cx="4851400" cy="361315"/>
          </a:xfrm>
        </p:spPr>
        <p:txBody>
          <a:bodyPr vert="horz" wrap="square" lIns="0" tIns="0" rIns="0" bIns="0" rtlCol="0" anchor="t" anchorCtr="0">
            <a:normAutofit/>
          </a:bodyPr>
          <a:lstStyle>
            <a:lvl1pPr>
              <a:defRPr lang="zh-CN" altLang="en-US" sz="2000" spc="200">
                <a:ln>
                  <a:noFill/>
                </a:ln>
                <a:solidFill>
                  <a:schemeClr val="tx1">
                    <a:lumMod val="65000"/>
                    <a:lumOff val="35000"/>
                  </a:schemeClr>
                </a:solidFill>
                <a:effectLst/>
                <a:uLnTx/>
                <a:latin typeface="Arial" panose="020B0604020202020204" pitchFamily="34" charset="0"/>
                <a:ea typeface="微软雅黑" panose="020B0503020204020204" pitchFamily="34" charset="-122"/>
                <a:cs typeface="微软雅黑" panose="020B0503020204020204" pitchFamily="34" charset="-122"/>
              </a:defRPr>
            </a:lvl1pPr>
          </a:lstStyle>
          <a:p>
            <a:pPr marL="0" lvl="0" indent="0" algn="ctr">
              <a:lnSpc>
                <a:spcPct val="100000"/>
              </a:lnSpc>
              <a:spcAft>
                <a:spcPts val="0"/>
              </a:spcAft>
              <a:buClrTx/>
              <a:buSzTx/>
              <a:buNone/>
            </a:pPr>
            <a:r>
              <a:rPr lang="zh-CN" altLang="en-US"/>
              <a:t>单击此处编辑副标题</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598516"/>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598516"/>
          </a:xfrm>
          <a:prstGeom prst="rect">
            <a:avLst/>
          </a:prstGeom>
        </p:spPr>
      </p:pic>
      <p:sp>
        <p:nvSpPr>
          <p:cNvPr id="2" name="标题 1"/>
          <p:cNvSpPr>
            <a:spLocks noGrp="1"/>
          </p:cNvSpPr>
          <p:nvPr>
            <p:ph type="title"/>
            <p:custDataLst>
              <p:tags r:id="rId8"/>
            </p:custDataLst>
          </p:nvPr>
        </p:nvSpPr>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598516"/>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598516"/>
          </a:xfrm>
          <a:prstGeom prst="rect">
            <a:avLst/>
          </a:prstGeom>
        </p:spPr>
      </p:pic>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8" name="图片 7"/>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11471910" y="0"/>
            <a:ext cx="720090" cy="598516"/>
          </a:xfrm>
          <a:prstGeom prst="rect">
            <a:avLst/>
          </a:prstGeom>
        </p:spPr>
      </p:pic>
      <p:sp>
        <p:nvSpPr>
          <p:cNvPr id="2" name="标题 1"/>
          <p:cNvSpPr>
            <a:spLocks noGrp="1"/>
          </p:cNvSpPr>
          <p:nvPr>
            <p:ph type="title" hasCustomPrompt="1"/>
            <p:custDataLst>
              <p:tags r:id="rId6"/>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598516"/>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598516"/>
          </a:xfrm>
          <a:prstGeom prst="rect">
            <a:avLst/>
          </a:prstGeom>
        </p:spPr>
      </p:pic>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598516"/>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598516"/>
          </a:xfrm>
          <a:prstGeom prst="rect">
            <a:avLst/>
          </a:prstGeom>
        </p:spPr>
      </p:pic>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2" name="图片 11"/>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10" name="图片 9"/>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3"/>
            </p:custDataLst>
          </p:nvPr>
        </p:nvPicPr>
        <p:blipFill>
          <a:blip r:embed="rId4" r:link="rId5">
            <a:extLst>
              <a:ext uri="{28A0092B-C50C-407E-A947-70E740481C1C}">
                <a14:useLocalDpi xmlns:a14="http://schemas.microsoft.com/office/drawing/2010/main" val="0"/>
              </a:ext>
            </a:extLst>
          </a:blip>
          <a:stretch>
            <a:fillRect/>
          </a:stretch>
        </p:blipFill>
        <p:spPr>
          <a:xfrm>
            <a:off x="10571797" y="5511338"/>
            <a:ext cx="1620202" cy="1346662"/>
          </a:xfrm>
          <a:prstGeom prst="rect">
            <a:avLst/>
          </a:prstGeom>
        </p:spPr>
      </p:pic>
      <p:pic>
        <p:nvPicPr>
          <p:cNvPr id="8" name="图片 7"/>
          <p:cNvPicPr/>
          <p:nvPr userDrawn="1">
            <p:custDataLst>
              <p:tags r:id="rId6"/>
            </p:custDataLst>
          </p:nvPr>
        </p:nvPicPr>
        <p:blipFill>
          <a:blip r:embed="rId7" r:link="rId8">
            <a:extLst>
              <a:ext uri="{28A0092B-C50C-407E-A947-70E740481C1C}">
                <a14:useLocalDpi xmlns:a14="http://schemas.microsoft.com/office/drawing/2010/main" val="0"/>
              </a:ext>
            </a:extLst>
          </a:blip>
          <a:stretch>
            <a:fillRect/>
          </a:stretch>
        </p:blipFill>
        <p:spPr>
          <a:xfrm>
            <a:off x="0" y="5511338"/>
            <a:ext cx="1620202" cy="1346662"/>
          </a:xfrm>
          <a:prstGeom prst="rect">
            <a:avLst/>
          </a:prstGeom>
        </p:spPr>
      </p:pic>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日期占位符 15"/>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2" name="标题 1"/>
          <p:cNvSpPr>
            <a:spLocks noGrp="1"/>
          </p:cNvSpPr>
          <p:nvPr>
            <p:ph type="ctrTitle" idx="13" hasCustomPrompt="1"/>
            <p:custDataLst>
              <p:tags r:id="rId8"/>
            </p:custDataLst>
          </p:nvPr>
        </p:nvSpPr>
        <p:spPr>
          <a:xfrm>
            <a:off x="4203084" y="2041689"/>
            <a:ext cx="4243458" cy="1907928"/>
          </a:xfrm>
        </p:spPr>
        <p:txBody>
          <a:bodyPr vert="horz" wrap="square" lIns="0" tIns="0" rIns="0" bIns="0" rtlCol="0" anchor="b" anchorCtr="0">
            <a:normAutofit/>
          </a:bodyPr>
          <a:lstStyle>
            <a:lvl1pPr algn="l">
              <a:defRPr lang="zh-CN" altLang="en-US" sz="6600" b="0" spc="8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ctr">
              <a:buClrTx/>
              <a:buSzTx/>
              <a:buFontTx/>
            </a:pPr>
            <a:r>
              <a:rPr lang="zh-CN" altLang="en-US"/>
              <a:t>编辑标题</a:t>
            </a:r>
            <a:endParaRPr lang="zh-CN" altLang="en-US"/>
          </a:p>
        </p:txBody>
      </p:sp>
      <p:sp>
        <p:nvSpPr>
          <p:cNvPr id="4" name="文本占位符 3"/>
          <p:cNvSpPr>
            <a:spLocks noGrp="1"/>
          </p:cNvSpPr>
          <p:nvPr>
            <p:ph type="body" sz="quarter" idx="14" hasCustomPrompt="1"/>
            <p:custDataLst>
              <p:tags r:id="rId9"/>
            </p:custDataLst>
          </p:nvPr>
        </p:nvSpPr>
        <p:spPr>
          <a:xfrm>
            <a:off x="4203472" y="4069442"/>
            <a:ext cx="3721325" cy="495300"/>
          </a:xfrm>
        </p:spPr>
        <p:txBody>
          <a:bodyPr/>
          <a:lstStyle>
            <a:lvl1pPr marL="0" indent="0" algn="dist">
              <a:buNone/>
              <a:defRPr/>
            </a:lvl1pPr>
          </a:lstStyle>
          <a:p>
            <a:pPr lvl="0"/>
            <a:r>
              <a:rPr lang="zh-CN" altLang="en-US"/>
              <a:t>单击此处添加副标题</a:t>
            </a:r>
            <a:endParaRPr lang="zh-CN" altLang="en-US"/>
          </a:p>
        </p:txBody>
      </p:sp>
      <p:grpSp>
        <p:nvGrpSpPr>
          <p:cNvPr id="12" name="组合 11"/>
          <p:cNvGrpSpPr/>
          <p:nvPr userDrawn="1">
            <p:custDataLst>
              <p:tags r:id="rId10"/>
            </p:custDataLst>
          </p:nvPr>
        </p:nvGrpSpPr>
        <p:grpSpPr>
          <a:xfrm>
            <a:off x="4116283" y="1331759"/>
            <a:ext cx="1128714" cy="606546"/>
            <a:chOff x="6212116" y="1743738"/>
            <a:chExt cx="1014184" cy="545000"/>
          </a:xfrm>
        </p:grpSpPr>
        <p:sp>
          <p:nvSpPr>
            <p:cNvPr id="13" name="矩形: 圆角 12"/>
            <p:cNvSpPr/>
            <p:nvPr>
              <p:custDataLst>
                <p:tags r:id="rId11"/>
              </p:custDataLst>
            </p:nvPr>
          </p:nvSpPr>
          <p:spPr>
            <a:xfrm>
              <a:off x="6212116" y="1799300"/>
              <a:ext cx="1014184" cy="489438"/>
            </a:xfrm>
            <a:prstGeom prst="roundRect">
              <a:avLst>
                <a:gd name="adj" fmla="val 50000"/>
              </a:avLst>
            </a:prstGeom>
            <a:solidFill>
              <a:srgbClr val="FF65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4" name="矩形: 圆角 13"/>
            <p:cNvSpPr/>
            <p:nvPr>
              <p:custDataLst>
                <p:tags r:id="rId12"/>
              </p:custDataLst>
            </p:nvPr>
          </p:nvSpPr>
          <p:spPr>
            <a:xfrm>
              <a:off x="6212116" y="1743738"/>
              <a:ext cx="1014184" cy="489438"/>
            </a:xfrm>
            <a:prstGeom prst="roundRect">
              <a:avLst>
                <a:gd name="adj" fmla="val 50000"/>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gr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598516"/>
          </a:xfrm>
          <a:prstGeom prst="rect">
            <a:avLst/>
          </a:prstGeom>
        </p:spPr>
      </p:pic>
      <p:pic>
        <p:nvPicPr>
          <p:cNvPr id="7" name="图片 6"/>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598516"/>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1397000"/>
            <a:ext cx="3612445" cy="4064000"/>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579555" y="1397000"/>
            <a:ext cx="3612445" cy="4064000"/>
          </a:xfrm>
          <a:prstGeom prst="rect">
            <a:avLst/>
          </a:prstGeom>
        </p:spPr>
      </p:pic>
      <p:sp>
        <p:nvSpPr>
          <p:cNvPr id="7" name="矩形 6"/>
          <p:cNvSpPr/>
          <p:nvPr userDrawn="1">
            <p:custDataLst>
              <p:tags r:id="rId8"/>
            </p:custDataLst>
          </p:nvPr>
        </p:nvSpPr>
        <p:spPr>
          <a:xfrm>
            <a:off x="292075" y="303809"/>
            <a:ext cx="11607851" cy="6250382"/>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4" name="日期占位符 3"/>
          <p:cNvSpPr>
            <a:spLocks noGrp="1"/>
          </p:cNvSpPr>
          <p:nvPr>
            <p:ph type="dt" sz="half" idx="10"/>
            <p:custDataLst>
              <p:tags r:id="rId9"/>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2" name="副标题 1"/>
          <p:cNvSpPr>
            <a:spLocks noGrp="1"/>
          </p:cNvSpPr>
          <p:nvPr>
            <p:ph type="subTitle" idx="13" hasCustomPrompt="1"/>
            <p:custDataLst>
              <p:tags r:id="rId12"/>
            </p:custDataLst>
          </p:nvPr>
        </p:nvSpPr>
        <p:spPr>
          <a:xfrm>
            <a:off x="3212149" y="3901123"/>
            <a:ext cx="5767705" cy="857885"/>
          </a:xfrm>
        </p:spPr>
        <p:txBody>
          <a:bodyPr vert="horz" wrap="square" lIns="0" tIns="0" rIns="0" bIns="0" rtlCol="0" anchor="t" anchorCtr="0">
            <a:normAutofit/>
          </a:bodyPr>
          <a:lstStyle>
            <a:lvl1pPr>
              <a:defRPr kumimoji="0" lang="zh-CN" altLang="en-US" sz="1800" b="0" i="0" spc="200">
                <a:ln>
                  <a:noFill/>
                </a:ln>
                <a:solidFill>
                  <a:schemeClr val="tx1">
                    <a:lumMod val="65000"/>
                    <a:lumOff val="35000"/>
                  </a:schemeClr>
                </a:solidFill>
                <a:effectLst/>
                <a:uLnTx/>
                <a:latin typeface="Arial" panose="020B0604020202020204" pitchFamily="34" charset="0"/>
                <a:ea typeface="微软雅黑" panose="020B0503020204020204" pitchFamily="34" charset="-122"/>
              </a:defRPr>
            </a:lvl1pPr>
          </a:lstStyle>
          <a:p>
            <a:pPr marL="0" marR="0" lvl="0" indent="0" algn="ctr">
              <a:spcAft>
                <a:spcPts val="0"/>
              </a:spcAft>
              <a:buClrTx/>
              <a:buSzTx/>
              <a:buNone/>
            </a:pPr>
            <a:r>
              <a:rPr lang="zh-CN" altLang="en-US"/>
              <a:t>单击此处编辑副标题</a:t>
            </a:r>
            <a:endParaRPr lang="zh-CN" altLang="en-US"/>
          </a:p>
        </p:txBody>
      </p:sp>
      <p:sp>
        <p:nvSpPr>
          <p:cNvPr id="3" name="标题 2"/>
          <p:cNvSpPr>
            <a:spLocks noGrp="1"/>
          </p:cNvSpPr>
          <p:nvPr>
            <p:ph type="ctrTitle" idx="14" hasCustomPrompt="1"/>
            <p:custDataLst>
              <p:tags r:id="rId13"/>
            </p:custDataLst>
          </p:nvPr>
        </p:nvSpPr>
        <p:spPr>
          <a:xfrm>
            <a:off x="3212149" y="2937827"/>
            <a:ext cx="5767705" cy="835660"/>
          </a:xfrm>
        </p:spPr>
        <p:txBody>
          <a:bodyPr vert="horz" wrap="square" lIns="0" tIns="0" rIns="0" bIns="0" rtlCol="0" anchor="b" anchorCtr="0">
            <a:normAutofit/>
          </a:bodyPr>
          <a:lstStyle>
            <a:lvl1pPr>
              <a:defRPr kumimoji="0" lang="zh-CN" altLang="en-US" sz="4800" b="0" i="0" spc="500" baseline="0">
                <a:ln>
                  <a:noFill/>
                </a:ln>
                <a:solidFill>
                  <a:schemeClr val="tx1">
                    <a:lumMod val="85000"/>
                    <a:lumOff val="15000"/>
                  </a:schemeClr>
                </a:solidFill>
                <a:effectLst/>
                <a:uLnTx/>
                <a:latin typeface="Arial" panose="020B0604020202020204" pitchFamily="34" charset="0"/>
                <a:ea typeface="汉仪旗黑-85S" panose="00020600040101010101" pitchFamily="18" charset="-122"/>
              </a:defRPr>
            </a:lvl1pPr>
          </a:lstStyle>
          <a:p>
            <a:pPr marL="0" marR="0" lvl="0" indent="0" algn="ctr">
              <a:spcAft>
                <a:spcPts val="0"/>
              </a:spcAft>
              <a:buClrTx/>
              <a:buSzTx/>
              <a:buFontTx/>
            </a:pPr>
            <a:r>
              <a:rPr lang="zh-CN" altLang="en-US"/>
              <a:t>编辑标题</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598516"/>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598516"/>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pitchFamily="34" charset="-122"/>
              </a:defRPr>
            </a:lvl1pPr>
            <a:lvl2pPr eaLnBrk="1" fontAlgn="auto" latinLnBrk="0" hangingPunct="1">
              <a:defRPr sz="1600">
                <a:solidFill>
                  <a:schemeClr val="tx1"/>
                </a:solidFill>
                <a:latin typeface="Arial" panose="020B0604020202020204" pitchFamily="34" charset="0"/>
                <a:ea typeface="微软雅黑" panose="020B0503020204020204" pitchFamily="34" charset="-122"/>
              </a:defRPr>
            </a:lvl2pPr>
            <a:lvl3pPr eaLnBrk="1" fontAlgn="auto" latinLnBrk="0" hangingPunct="1">
              <a:defRPr sz="1600">
                <a:solidFill>
                  <a:schemeClr val="tx1"/>
                </a:solidFill>
                <a:latin typeface="Arial" panose="020B0604020202020204" pitchFamily="34" charset="0"/>
                <a:ea typeface="微软雅黑" panose="020B0503020204020204" pitchFamily="34" charset="-122"/>
              </a:defRPr>
            </a:lvl3pPr>
            <a:lvl4pPr eaLnBrk="1" fontAlgn="auto" latinLnBrk="0" hangingPunct="1">
              <a:defRPr sz="1600">
                <a:solidFill>
                  <a:schemeClr val="tx1"/>
                </a:solidFill>
                <a:latin typeface="Arial" panose="020B0604020202020204" pitchFamily="34" charset="0"/>
                <a:ea typeface="微软雅黑" panose="020B0503020204020204" pitchFamily="34" charset="-122"/>
              </a:defRPr>
            </a:lvl4pPr>
            <a:lvl5pPr eaLnBrk="1" fontAlgn="auto" latinLnBrk="0" hangingPunct="1">
              <a:defRPr sz="16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13"/>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598516"/>
          </a:xfrm>
          <a:prstGeom prst="rect">
            <a:avLst/>
          </a:prstGeom>
        </p:spPr>
      </p:pic>
      <p:pic>
        <p:nvPicPr>
          <p:cNvPr id="10" name="图片 9"/>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598516"/>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custDataLst>
              <p:tags r:id="rId15"/>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8579555" y="1397000"/>
            <a:ext cx="3612445" cy="4064000"/>
          </a:xfrm>
          <a:prstGeom prst="rect">
            <a:avLst/>
          </a:prstGeom>
        </p:spPr>
      </p:pic>
      <p:sp>
        <p:nvSpPr>
          <p:cNvPr id="2" name="标题 1"/>
          <p:cNvSpPr>
            <a:spLocks noGrp="1"/>
          </p:cNvSpPr>
          <p:nvPr>
            <p:ph type="title"/>
            <p:custDataLst>
              <p:tags r:id="rId5"/>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598516"/>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598516"/>
          </a:xfrm>
          <a:prstGeom prst="rect">
            <a:avLst/>
          </a:prstGeom>
        </p:spPr>
      </p:pic>
      <p:sp>
        <p:nvSpPr>
          <p:cNvPr id="2" name="标题 1"/>
          <p:cNvSpPr>
            <a:spLocks noGrp="1"/>
          </p:cNvSpPr>
          <p:nvPr>
            <p:ph type="title"/>
            <p:custDataLst>
              <p:tags r:id="rId8"/>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FABC47A4-756D-490B-A52F-7D9E2C9FC05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598516"/>
          </a:xfrm>
          <a:prstGeom prst="rect">
            <a:avLst/>
          </a:prstGeom>
        </p:spPr>
      </p:pic>
      <p:pic>
        <p:nvPicPr>
          <p:cNvPr id="7" name="图片 6"/>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598516"/>
          </a:xfrm>
          <a:prstGeom prst="rect">
            <a:avLst/>
          </a:prstGeom>
        </p:spPr>
      </p:pic>
      <p:sp>
        <p:nvSpPr>
          <p:cNvPr id="2" name="竖排标题 1"/>
          <p:cNvSpPr>
            <a:spLocks noGrp="1"/>
          </p:cNvSpPr>
          <p:nvPr>
            <p:ph type="title" orient="vert"/>
            <p:custDataLst>
              <p:tags r:id="rId8"/>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598516"/>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598516"/>
          </a:xfrm>
          <a:prstGeom prst="rect">
            <a:avLst/>
          </a:prstGeom>
        </p:spPr>
      </p:pic>
      <p:sp>
        <p:nvSpPr>
          <p:cNvPr id="3" name="日期占位符 2"/>
          <p:cNvSpPr>
            <a:spLocks noGrp="1"/>
          </p:cNvSpPr>
          <p:nvPr>
            <p:ph type="dt" sz="half" idx="10"/>
            <p:custDataLst>
              <p:tags r:id="rId8"/>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日期占位符 2"/>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2" name="标题 1"/>
          <p:cNvSpPr>
            <a:spLocks noGrp="1"/>
          </p:cNvSpPr>
          <p:nvPr>
            <p:ph type="title" idx="13" hasCustomPrompt="1"/>
            <p:custDataLst>
              <p:tags r:id="rId8"/>
            </p:custDataLst>
          </p:nvPr>
        </p:nvSpPr>
        <p:spPr>
          <a:xfrm>
            <a:off x="3846286" y="2307546"/>
            <a:ext cx="4499428" cy="1398905"/>
          </a:xfrm>
        </p:spPr>
        <p:txBody>
          <a:bodyPr vert="horz" wrap="square" lIns="0" tIns="0" rIns="0" bIns="0" rtlCol="0" anchor="b" anchorCtr="0">
            <a:normAutofit/>
          </a:bodyPr>
          <a:lstStyle>
            <a:lvl1pPr algn="ctr">
              <a:defRPr lang="zh-CN" altLang="en-US" sz="7200" b="0" spc="10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a:r>
              <a:rPr lang="zh-CN" altLang="en-US"/>
              <a:t>编辑标题</a:t>
            </a:r>
            <a:endParaRPr lang="zh-CN" altLang="en-US"/>
          </a:p>
        </p:txBody>
      </p:sp>
      <p:sp>
        <p:nvSpPr>
          <p:cNvPr id="7" name="文本占位符 6"/>
          <p:cNvSpPr>
            <a:spLocks noGrp="1"/>
          </p:cNvSpPr>
          <p:nvPr>
            <p:ph type="body" idx="14" hasCustomPrompt="1"/>
            <p:custDataLst>
              <p:tags r:id="rId9"/>
            </p:custDataLst>
          </p:nvPr>
        </p:nvSpPr>
        <p:spPr>
          <a:xfrm>
            <a:off x="3670300" y="3815035"/>
            <a:ext cx="4851400" cy="361315"/>
          </a:xfrm>
        </p:spPr>
        <p:txBody>
          <a:bodyPr vert="horz" wrap="square" lIns="0" tIns="0" rIns="0" bIns="0" rtlCol="0" anchor="t" anchorCtr="0">
            <a:normAutofit/>
          </a:bodyPr>
          <a:lstStyle>
            <a:lvl1pPr>
              <a:defRPr lang="zh-CN" altLang="en-US" sz="2000" spc="200">
                <a:ln>
                  <a:noFill/>
                </a:ln>
                <a:solidFill>
                  <a:schemeClr val="tx1">
                    <a:lumMod val="65000"/>
                    <a:lumOff val="35000"/>
                  </a:schemeClr>
                </a:solidFill>
                <a:effectLst/>
                <a:uLnTx/>
                <a:latin typeface="Arial" panose="020B0604020202020204" pitchFamily="34" charset="0"/>
                <a:ea typeface="微软雅黑" panose="020B0503020204020204" pitchFamily="34" charset="-122"/>
                <a:cs typeface="微软雅黑" panose="020B0503020204020204" pitchFamily="34" charset="-122"/>
              </a:defRPr>
            </a:lvl1pPr>
          </a:lstStyle>
          <a:p>
            <a:pPr marL="0" lvl="0" indent="0" algn="ctr">
              <a:lnSpc>
                <a:spcPct val="100000"/>
              </a:lnSpc>
              <a:spcAft>
                <a:spcPts val="0"/>
              </a:spcAft>
              <a:buClrTx/>
              <a:buSzTx/>
              <a:buNone/>
            </a:pPr>
            <a:r>
              <a:rPr lang="zh-CN" altLang="en-US"/>
              <a:t>单击此处编辑副标题</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598516"/>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598516"/>
          </a:xfrm>
          <a:prstGeom prst="rect">
            <a:avLst/>
          </a:prstGeom>
        </p:spPr>
      </p:pic>
      <p:sp>
        <p:nvSpPr>
          <p:cNvPr id="2" name="标题 1"/>
          <p:cNvSpPr>
            <a:spLocks noGrp="1"/>
          </p:cNvSpPr>
          <p:nvPr>
            <p:ph type="title"/>
            <p:custDataLst>
              <p:tags r:id="rId8"/>
            </p:custDataLst>
          </p:nvPr>
        </p:nvSpPr>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598516"/>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598516"/>
          </a:xfrm>
          <a:prstGeom prst="rect">
            <a:avLst/>
          </a:prstGeom>
        </p:spPr>
      </p:pic>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8" name="图片 7"/>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11471910" y="0"/>
            <a:ext cx="720090" cy="598516"/>
          </a:xfrm>
          <a:prstGeom prst="rect">
            <a:avLst/>
          </a:prstGeom>
        </p:spPr>
      </p:pic>
      <p:sp>
        <p:nvSpPr>
          <p:cNvPr id="2" name="标题 1"/>
          <p:cNvSpPr>
            <a:spLocks noGrp="1"/>
          </p:cNvSpPr>
          <p:nvPr>
            <p:ph type="title" hasCustomPrompt="1"/>
            <p:custDataLst>
              <p:tags r:id="rId6"/>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598516"/>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598516"/>
          </a:xfrm>
          <a:prstGeom prst="rect">
            <a:avLst/>
          </a:prstGeom>
        </p:spPr>
      </p:pic>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598516"/>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598516"/>
          </a:xfrm>
          <a:prstGeom prst="rect">
            <a:avLst/>
          </a:prstGeom>
        </p:spPr>
      </p:pic>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2" name="图片 11"/>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10" name="图片 9"/>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3"/>
            </p:custDataLst>
          </p:nvPr>
        </p:nvPicPr>
        <p:blipFill>
          <a:blip r:embed="rId4" r:link="rId5">
            <a:extLst>
              <a:ext uri="{28A0092B-C50C-407E-A947-70E740481C1C}">
                <a14:useLocalDpi xmlns:a14="http://schemas.microsoft.com/office/drawing/2010/main" val="0"/>
              </a:ext>
            </a:extLst>
          </a:blip>
          <a:stretch>
            <a:fillRect/>
          </a:stretch>
        </p:blipFill>
        <p:spPr>
          <a:xfrm>
            <a:off x="10571797" y="5511338"/>
            <a:ext cx="1620202" cy="1346662"/>
          </a:xfrm>
          <a:prstGeom prst="rect">
            <a:avLst/>
          </a:prstGeom>
        </p:spPr>
      </p:pic>
      <p:pic>
        <p:nvPicPr>
          <p:cNvPr id="8" name="图片 7"/>
          <p:cNvPicPr/>
          <p:nvPr userDrawn="1">
            <p:custDataLst>
              <p:tags r:id="rId6"/>
            </p:custDataLst>
          </p:nvPr>
        </p:nvPicPr>
        <p:blipFill>
          <a:blip r:embed="rId7" r:link="rId8">
            <a:extLst>
              <a:ext uri="{28A0092B-C50C-407E-A947-70E740481C1C}">
                <a14:useLocalDpi xmlns:a14="http://schemas.microsoft.com/office/drawing/2010/main" val="0"/>
              </a:ext>
            </a:extLst>
          </a:blip>
          <a:stretch>
            <a:fillRect/>
          </a:stretch>
        </p:blipFill>
        <p:spPr>
          <a:xfrm>
            <a:off x="0" y="5511338"/>
            <a:ext cx="1620202" cy="1346662"/>
          </a:xfrm>
          <a:prstGeom prst="rect">
            <a:avLst/>
          </a:prstGeom>
        </p:spPr>
      </p:pic>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204.xml"/><Relationship Id="rId23" Type="http://schemas.openxmlformats.org/officeDocument/2006/relationships/tags" Target="../tags/tag203.xml"/><Relationship Id="rId22" Type="http://schemas.openxmlformats.org/officeDocument/2006/relationships/tags" Target="../tags/tag202.xml"/><Relationship Id="rId21" Type="http://schemas.openxmlformats.org/officeDocument/2006/relationships/tags" Target="../tags/tag201.xml"/><Relationship Id="rId20" Type="http://schemas.openxmlformats.org/officeDocument/2006/relationships/tags" Target="../tags/tag200.xml"/><Relationship Id="rId2" Type="http://schemas.openxmlformats.org/officeDocument/2006/relationships/slideLayout" Target="../slideLayouts/slideLayout13.xml"/><Relationship Id="rId19" Type="http://schemas.openxmlformats.org/officeDocument/2006/relationships/tags" Target="../tags/tag199.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slideLayout" Target="../slideLayouts/slideLayout37.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5" Type="http://schemas.openxmlformats.org/officeDocument/2006/relationships/theme" Target="../theme/theme3.xml"/><Relationship Id="rId24" Type="http://schemas.openxmlformats.org/officeDocument/2006/relationships/tags" Target="../tags/tag346.xml"/><Relationship Id="rId23" Type="http://schemas.openxmlformats.org/officeDocument/2006/relationships/tags" Target="../tags/tag345.xml"/><Relationship Id="rId22" Type="http://schemas.openxmlformats.org/officeDocument/2006/relationships/tags" Target="../tags/tag344.xml"/><Relationship Id="rId21" Type="http://schemas.openxmlformats.org/officeDocument/2006/relationships/tags" Target="../tags/tag343.xml"/><Relationship Id="rId20" Type="http://schemas.openxmlformats.org/officeDocument/2006/relationships/tags" Target="../tags/tag342.xml"/><Relationship Id="rId2" Type="http://schemas.openxmlformats.org/officeDocument/2006/relationships/slideLayout" Target="../slideLayouts/slideLayout31.xml"/><Relationship Id="rId19" Type="http://schemas.openxmlformats.org/officeDocument/2006/relationships/tags" Target="../tags/tag341.xml"/><Relationship Id="rId18" Type="http://schemas.openxmlformats.org/officeDocument/2006/relationships/slideLayout" Target="../slideLayouts/slideLayout47.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48.xml"/><Relationship Id="rId1" Type="http://schemas.openxmlformats.org/officeDocument/2006/relationships/tags" Target="../tags/tag347.xml"/></Relationships>
</file>

<file path=ppt/slides/_rels/slide10.xml.rels><?xml version="1.0" encoding="UTF-8" standalone="yes"?>
<Relationships xmlns="http://schemas.openxmlformats.org/package/2006/relationships"><Relationship Id="rId9" Type="http://schemas.openxmlformats.org/officeDocument/2006/relationships/tags" Target="../tags/tag401.xml"/><Relationship Id="rId8" Type="http://schemas.openxmlformats.org/officeDocument/2006/relationships/tags" Target="../tags/tag400.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399.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398.xml"/><Relationship Id="rId12" Type="http://schemas.openxmlformats.org/officeDocument/2006/relationships/slideLayout" Target="../slideLayouts/slideLayout36.xml"/><Relationship Id="rId11" Type="http://schemas.openxmlformats.org/officeDocument/2006/relationships/tags" Target="../tags/tag402.xml"/><Relationship Id="rId10" Type="http://schemas.openxmlformats.org/officeDocument/2006/relationships/image" Target="../media/image8.png"/><Relationship Id="rId1" Type="http://schemas.openxmlformats.org/officeDocument/2006/relationships/tags" Target="../tags/tag397.xml"/></Relationships>
</file>

<file path=ppt/slides/_rels/slide1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tags" Target="../tags/tag406.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405.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404.xml"/><Relationship Id="rId11" Type="http://schemas.openxmlformats.org/officeDocument/2006/relationships/slideLayout" Target="../slideLayouts/slideLayout36.xml"/><Relationship Id="rId10" Type="http://schemas.openxmlformats.org/officeDocument/2006/relationships/tags" Target="../tags/tag407.xml"/><Relationship Id="rId1" Type="http://schemas.openxmlformats.org/officeDocument/2006/relationships/tags" Target="../tags/tag403.xml"/></Relationships>
</file>

<file path=ppt/slides/_rels/slide12.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tags" Target="../tags/tag411.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410.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409.xml"/><Relationship Id="rId11" Type="http://schemas.openxmlformats.org/officeDocument/2006/relationships/slideLayout" Target="../slideLayouts/slideLayout36.xml"/><Relationship Id="rId10" Type="http://schemas.openxmlformats.org/officeDocument/2006/relationships/tags" Target="../tags/tag412.xml"/><Relationship Id="rId1" Type="http://schemas.openxmlformats.org/officeDocument/2006/relationships/tags" Target="../tags/tag408.xml"/></Relationships>
</file>

<file path=ppt/slides/_rels/slide13.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tags" Target="../tags/tag416.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415.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414.xml"/><Relationship Id="rId13" Type="http://schemas.openxmlformats.org/officeDocument/2006/relationships/slideLayout" Target="../slideLayouts/slideLayout36.xml"/><Relationship Id="rId12" Type="http://schemas.openxmlformats.org/officeDocument/2006/relationships/tags" Target="../tags/tag417.xml"/><Relationship Id="rId11"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tags" Target="../tags/tag413.xml"/></Relationships>
</file>

<file path=ppt/slides/_rels/slide14.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tags" Target="../tags/tag421.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420.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419.xml"/><Relationship Id="rId12" Type="http://schemas.openxmlformats.org/officeDocument/2006/relationships/slideLayout" Target="../slideLayouts/slideLayout36.xml"/><Relationship Id="rId11" Type="http://schemas.openxmlformats.org/officeDocument/2006/relationships/tags" Target="../tags/tag422.xml"/><Relationship Id="rId10" Type="http://schemas.openxmlformats.org/officeDocument/2006/relationships/image" Target="../media/image15.jpeg"/><Relationship Id="rId1" Type="http://schemas.openxmlformats.org/officeDocument/2006/relationships/tags" Target="../tags/tag418.xml"/></Relationships>
</file>

<file path=ppt/slides/_rels/slide15.xml.rels><?xml version="1.0" encoding="UTF-8" standalone="yes"?>
<Relationships xmlns="http://schemas.openxmlformats.org/package/2006/relationships"><Relationship Id="rId9" Type="http://schemas.openxmlformats.org/officeDocument/2006/relationships/image" Target="../media/image16.jpeg"/><Relationship Id="rId8" Type="http://schemas.openxmlformats.org/officeDocument/2006/relationships/tags" Target="../tags/tag426.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425.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424.xml"/><Relationship Id="rId11" Type="http://schemas.openxmlformats.org/officeDocument/2006/relationships/slideLayout" Target="../slideLayouts/slideLayout36.xml"/><Relationship Id="rId10" Type="http://schemas.openxmlformats.org/officeDocument/2006/relationships/tags" Target="../tags/tag427.xml"/><Relationship Id="rId1" Type="http://schemas.openxmlformats.org/officeDocument/2006/relationships/tags" Target="../tags/tag423.xml"/></Relationships>
</file>

<file path=ppt/slides/_rels/slide16.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tags" Target="../tags/tag431.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430.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429.xml"/><Relationship Id="rId12" Type="http://schemas.openxmlformats.org/officeDocument/2006/relationships/slideLayout" Target="../slideLayouts/slideLayout36.xml"/><Relationship Id="rId11" Type="http://schemas.openxmlformats.org/officeDocument/2006/relationships/tags" Target="../tags/tag432.xml"/><Relationship Id="rId10" Type="http://schemas.openxmlformats.org/officeDocument/2006/relationships/image" Target="../media/image18.png"/><Relationship Id="rId1" Type="http://schemas.openxmlformats.org/officeDocument/2006/relationships/tags" Target="../tags/tag428.xml"/></Relationships>
</file>

<file path=ppt/slides/_rels/slide17.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tags" Target="../tags/tag436.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435.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434.xml"/><Relationship Id="rId12" Type="http://schemas.openxmlformats.org/officeDocument/2006/relationships/slideLayout" Target="../slideLayouts/slideLayout36.xml"/><Relationship Id="rId11" Type="http://schemas.openxmlformats.org/officeDocument/2006/relationships/tags" Target="../tags/tag437.xml"/><Relationship Id="rId10" Type="http://schemas.openxmlformats.org/officeDocument/2006/relationships/image" Target="../media/image20.jpeg"/><Relationship Id="rId1" Type="http://schemas.openxmlformats.org/officeDocument/2006/relationships/tags" Target="../tags/tag433.xml"/></Relationships>
</file>

<file path=ppt/slides/_rels/slide18.xml.rels><?xml version="1.0" encoding="UTF-8" standalone="yes"?>
<Relationships xmlns="http://schemas.openxmlformats.org/package/2006/relationships"><Relationship Id="rId9" Type="http://schemas.openxmlformats.org/officeDocument/2006/relationships/image" Target="../media/image21.jpeg"/><Relationship Id="rId8" Type="http://schemas.openxmlformats.org/officeDocument/2006/relationships/tags" Target="../tags/tag441.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440.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439.xml"/><Relationship Id="rId12" Type="http://schemas.openxmlformats.org/officeDocument/2006/relationships/slideLayout" Target="../slideLayouts/slideLayout36.xml"/><Relationship Id="rId11" Type="http://schemas.openxmlformats.org/officeDocument/2006/relationships/tags" Target="../tags/tag442.xml"/><Relationship Id="rId10" Type="http://schemas.openxmlformats.org/officeDocument/2006/relationships/image" Target="../media/image22.jpeg"/><Relationship Id="rId1" Type="http://schemas.openxmlformats.org/officeDocument/2006/relationships/tags" Target="../tags/tag438.xml"/></Relationships>
</file>

<file path=ppt/slides/_rels/slide19.xml.rels><?xml version="1.0" encoding="UTF-8" standalone="yes"?>
<Relationships xmlns="http://schemas.openxmlformats.org/package/2006/relationships"><Relationship Id="rId9" Type="http://schemas.openxmlformats.org/officeDocument/2006/relationships/image" Target="../media/image23.jpeg"/><Relationship Id="rId8" Type="http://schemas.openxmlformats.org/officeDocument/2006/relationships/tags" Target="../tags/tag446.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445.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444.xml"/><Relationship Id="rId11" Type="http://schemas.openxmlformats.org/officeDocument/2006/relationships/slideLayout" Target="../slideLayouts/slideLayout36.xml"/><Relationship Id="rId10" Type="http://schemas.openxmlformats.org/officeDocument/2006/relationships/tags" Target="../tags/tag447.xml"/><Relationship Id="rId1" Type="http://schemas.openxmlformats.org/officeDocument/2006/relationships/tags" Target="../tags/tag443.xml"/></Relationships>
</file>

<file path=ppt/slides/_rels/slide2.xml.rels><?xml version="1.0" encoding="UTF-8" standalone="yes"?>
<Relationships xmlns="http://schemas.openxmlformats.org/package/2006/relationships"><Relationship Id="rId9" Type="http://schemas.openxmlformats.org/officeDocument/2006/relationships/tags" Target="../tags/tag357.xml"/><Relationship Id="rId8" Type="http://schemas.openxmlformats.org/officeDocument/2006/relationships/tags" Target="../tags/tag356.xml"/><Relationship Id="rId7" Type="http://schemas.openxmlformats.org/officeDocument/2006/relationships/tags" Target="../tags/tag355.xml"/><Relationship Id="rId6" Type="http://schemas.openxmlformats.org/officeDocument/2006/relationships/tags" Target="../tags/tag354.xml"/><Relationship Id="rId5" Type="http://schemas.openxmlformats.org/officeDocument/2006/relationships/tags" Target="../tags/tag353.xml"/><Relationship Id="rId4" Type="http://schemas.openxmlformats.org/officeDocument/2006/relationships/tags" Target="../tags/tag352.xml"/><Relationship Id="rId3" Type="http://schemas.openxmlformats.org/officeDocument/2006/relationships/tags" Target="../tags/tag351.xml"/><Relationship Id="rId2" Type="http://schemas.openxmlformats.org/officeDocument/2006/relationships/tags" Target="../tags/tag350.xml"/><Relationship Id="rId18" Type="http://schemas.openxmlformats.org/officeDocument/2006/relationships/notesSlide" Target="../notesSlides/notesSlide1.xml"/><Relationship Id="rId17" Type="http://schemas.openxmlformats.org/officeDocument/2006/relationships/slideLayout" Target="../slideLayouts/slideLayout35.xml"/><Relationship Id="rId16" Type="http://schemas.openxmlformats.org/officeDocument/2006/relationships/tags" Target="../tags/tag364.xml"/><Relationship Id="rId15" Type="http://schemas.openxmlformats.org/officeDocument/2006/relationships/tags" Target="../tags/tag363.xml"/><Relationship Id="rId14" Type="http://schemas.openxmlformats.org/officeDocument/2006/relationships/tags" Target="../tags/tag362.xml"/><Relationship Id="rId13" Type="http://schemas.openxmlformats.org/officeDocument/2006/relationships/tags" Target="../tags/tag361.xml"/><Relationship Id="rId12" Type="http://schemas.openxmlformats.org/officeDocument/2006/relationships/tags" Target="../tags/tag360.xml"/><Relationship Id="rId11" Type="http://schemas.openxmlformats.org/officeDocument/2006/relationships/tags" Target="../tags/tag359.xml"/><Relationship Id="rId10" Type="http://schemas.openxmlformats.org/officeDocument/2006/relationships/tags" Target="../tags/tag358.xml"/><Relationship Id="rId1" Type="http://schemas.openxmlformats.org/officeDocument/2006/relationships/tags" Target="../tags/tag349.xml"/></Relationships>
</file>

<file path=ppt/slides/_rels/slide20.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tags" Target="../tags/tag451.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450.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449.xml"/><Relationship Id="rId12" Type="http://schemas.openxmlformats.org/officeDocument/2006/relationships/slideLayout" Target="../slideLayouts/slideLayout36.xml"/><Relationship Id="rId11" Type="http://schemas.openxmlformats.org/officeDocument/2006/relationships/tags" Target="../tags/tag452.xml"/><Relationship Id="rId10" Type="http://schemas.openxmlformats.org/officeDocument/2006/relationships/image" Target="../media/image25.png"/><Relationship Id="rId1" Type="http://schemas.openxmlformats.org/officeDocument/2006/relationships/tags" Target="../tags/tag448.xml"/></Relationships>
</file>

<file path=ppt/slides/_rels/slide21.xml.rels><?xml version="1.0" encoding="UTF-8" standalone="yes"?>
<Relationships xmlns="http://schemas.openxmlformats.org/package/2006/relationships"><Relationship Id="rId9" Type="http://schemas.openxmlformats.org/officeDocument/2006/relationships/image" Target="../media/image26.jpeg"/><Relationship Id="rId8" Type="http://schemas.openxmlformats.org/officeDocument/2006/relationships/tags" Target="../tags/tag456.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455.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454.xml"/><Relationship Id="rId12" Type="http://schemas.openxmlformats.org/officeDocument/2006/relationships/slideLayout" Target="../slideLayouts/slideLayout36.xml"/><Relationship Id="rId11" Type="http://schemas.openxmlformats.org/officeDocument/2006/relationships/tags" Target="../tags/tag457.xml"/><Relationship Id="rId10" Type="http://schemas.openxmlformats.org/officeDocument/2006/relationships/image" Target="../media/image27.png"/><Relationship Id="rId1" Type="http://schemas.openxmlformats.org/officeDocument/2006/relationships/tags" Target="../tags/tag453.xml"/></Relationships>
</file>

<file path=ppt/slides/_rels/slide22.xml.rels><?xml version="1.0" encoding="UTF-8" standalone="yes"?>
<Relationships xmlns="http://schemas.openxmlformats.org/package/2006/relationships"><Relationship Id="rId9" Type="http://schemas.openxmlformats.org/officeDocument/2006/relationships/image" Target="../media/image28.jpeg"/><Relationship Id="rId8" Type="http://schemas.openxmlformats.org/officeDocument/2006/relationships/tags" Target="../tags/tag461.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460.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459.xml"/><Relationship Id="rId11" Type="http://schemas.openxmlformats.org/officeDocument/2006/relationships/slideLayout" Target="../slideLayouts/slideLayout36.xml"/><Relationship Id="rId10" Type="http://schemas.openxmlformats.org/officeDocument/2006/relationships/tags" Target="../tags/tag462.xml"/><Relationship Id="rId1" Type="http://schemas.openxmlformats.org/officeDocument/2006/relationships/tags" Target="../tags/tag458.xml"/></Relationships>
</file>

<file path=ppt/slides/_rels/slide23.xml.rels><?xml version="1.0" encoding="UTF-8" standalone="yes"?>
<Relationships xmlns="http://schemas.openxmlformats.org/package/2006/relationships"><Relationship Id="rId9" Type="http://schemas.openxmlformats.org/officeDocument/2006/relationships/image" Target="../media/image29.jpeg"/><Relationship Id="rId8" Type="http://schemas.openxmlformats.org/officeDocument/2006/relationships/tags" Target="../tags/tag466.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465.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464.xml"/><Relationship Id="rId11" Type="http://schemas.openxmlformats.org/officeDocument/2006/relationships/slideLayout" Target="../slideLayouts/slideLayout36.xml"/><Relationship Id="rId10" Type="http://schemas.openxmlformats.org/officeDocument/2006/relationships/tags" Target="../tags/tag467.xml"/><Relationship Id="rId1" Type="http://schemas.openxmlformats.org/officeDocument/2006/relationships/tags" Target="../tags/tag463.xml"/></Relationships>
</file>

<file path=ppt/slides/_rels/slide24.xml.rels><?xml version="1.0" encoding="UTF-8" standalone="yes"?>
<Relationships xmlns="http://schemas.openxmlformats.org/package/2006/relationships"><Relationship Id="rId9" Type="http://schemas.openxmlformats.org/officeDocument/2006/relationships/image" Target="../media/image30.jpeg"/><Relationship Id="rId8" Type="http://schemas.openxmlformats.org/officeDocument/2006/relationships/tags" Target="../tags/tag471.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470.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469.xml"/><Relationship Id="rId11" Type="http://schemas.openxmlformats.org/officeDocument/2006/relationships/slideLayout" Target="../slideLayouts/slideLayout36.xml"/><Relationship Id="rId10" Type="http://schemas.openxmlformats.org/officeDocument/2006/relationships/tags" Target="../tags/tag472.xml"/><Relationship Id="rId1" Type="http://schemas.openxmlformats.org/officeDocument/2006/relationships/tags" Target="../tags/tag468.xml"/></Relationships>
</file>

<file path=ppt/slides/_rels/slide25.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tags" Target="../tags/tag476.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475.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474.xml"/><Relationship Id="rId11" Type="http://schemas.openxmlformats.org/officeDocument/2006/relationships/slideLayout" Target="../slideLayouts/slideLayout36.xml"/><Relationship Id="rId10" Type="http://schemas.openxmlformats.org/officeDocument/2006/relationships/tags" Target="../tags/tag477.xml"/><Relationship Id="rId1" Type="http://schemas.openxmlformats.org/officeDocument/2006/relationships/tags" Target="../tags/tag473.xml"/></Relationships>
</file>

<file path=ppt/slides/_rels/slide26.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tags" Target="../tags/tag481.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480.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479.xml"/><Relationship Id="rId11" Type="http://schemas.openxmlformats.org/officeDocument/2006/relationships/slideLayout" Target="../slideLayouts/slideLayout36.xml"/><Relationship Id="rId10" Type="http://schemas.openxmlformats.org/officeDocument/2006/relationships/tags" Target="../tags/tag482.xml"/><Relationship Id="rId1" Type="http://schemas.openxmlformats.org/officeDocument/2006/relationships/tags" Target="../tags/tag478.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ags" Target="../tags/tag483.xml"/></Relationships>
</file>

<file path=ppt/slides/_rels/slide28.xml.rels><?xml version="1.0" encoding="UTF-8" standalone="yes"?>
<Relationships xmlns="http://schemas.openxmlformats.org/package/2006/relationships"><Relationship Id="rId9" Type="http://schemas.openxmlformats.org/officeDocument/2006/relationships/video" Target="../media/media1.mp4"/><Relationship Id="rId8" Type="http://schemas.openxmlformats.org/officeDocument/2006/relationships/tags" Target="../tags/tag487.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486.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485.xml"/><Relationship Id="rId14" Type="http://schemas.openxmlformats.org/officeDocument/2006/relationships/slideLayout" Target="../slideLayouts/slideLayout36.xml"/><Relationship Id="rId13" Type="http://schemas.openxmlformats.org/officeDocument/2006/relationships/tags" Target="../tags/tag489.xml"/><Relationship Id="rId12" Type="http://schemas.openxmlformats.org/officeDocument/2006/relationships/image" Target="../media/image33.png"/><Relationship Id="rId11" Type="http://schemas.openxmlformats.org/officeDocument/2006/relationships/tags" Target="../tags/tag488.xml"/><Relationship Id="rId10" Type="http://schemas.microsoft.com/office/2007/relationships/media" Target="../media/media1.mp4"/><Relationship Id="rId1" Type="http://schemas.openxmlformats.org/officeDocument/2006/relationships/tags" Target="../tags/tag484.xml"/></Relationships>
</file>

<file path=ppt/slides/_rels/slide29.xml.rels><?xml version="1.0" encoding="UTF-8" standalone="yes"?>
<Relationships xmlns="http://schemas.openxmlformats.org/package/2006/relationships"><Relationship Id="rId9" Type="http://schemas.openxmlformats.org/officeDocument/2006/relationships/video" Target="../media/media2.mp4"/><Relationship Id="rId8" Type="http://schemas.openxmlformats.org/officeDocument/2006/relationships/tags" Target="../tags/tag493.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492.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491.xml"/><Relationship Id="rId14" Type="http://schemas.openxmlformats.org/officeDocument/2006/relationships/slideLayout" Target="../slideLayouts/slideLayout36.xml"/><Relationship Id="rId13" Type="http://schemas.openxmlformats.org/officeDocument/2006/relationships/tags" Target="../tags/tag495.xml"/><Relationship Id="rId12" Type="http://schemas.openxmlformats.org/officeDocument/2006/relationships/image" Target="../media/image34.png"/><Relationship Id="rId11" Type="http://schemas.openxmlformats.org/officeDocument/2006/relationships/tags" Target="../tags/tag494.xml"/><Relationship Id="rId10" Type="http://schemas.microsoft.com/office/2007/relationships/media" Target="../media/media2.mp4"/><Relationship Id="rId1" Type="http://schemas.openxmlformats.org/officeDocument/2006/relationships/tags" Target="../tags/tag49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ags" Target="../tags/tag365.xml"/></Relationships>
</file>

<file path=ppt/slides/_rels/slide30.xml.rels><?xml version="1.0" encoding="UTF-8" standalone="yes"?>
<Relationships xmlns="http://schemas.openxmlformats.org/package/2006/relationships"><Relationship Id="rId9" Type="http://schemas.openxmlformats.org/officeDocument/2006/relationships/video" Target="../media/media3.mp4"/><Relationship Id="rId8" Type="http://schemas.openxmlformats.org/officeDocument/2006/relationships/tags" Target="../tags/tag499.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498.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497.xml"/><Relationship Id="rId14" Type="http://schemas.openxmlformats.org/officeDocument/2006/relationships/slideLayout" Target="../slideLayouts/slideLayout36.xml"/><Relationship Id="rId13" Type="http://schemas.openxmlformats.org/officeDocument/2006/relationships/tags" Target="../tags/tag501.xml"/><Relationship Id="rId12" Type="http://schemas.openxmlformats.org/officeDocument/2006/relationships/image" Target="../media/image35.png"/><Relationship Id="rId11" Type="http://schemas.openxmlformats.org/officeDocument/2006/relationships/tags" Target="../tags/tag500.xml"/><Relationship Id="rId10" Type="http://schemas.microsoft.com/office/2007/relationships/media" Target="../media/media3.mp4"/><Relationship Id="rId1" Type="http://schemas.openxmlformats.org/officeDocument/2006/relationships/tags" Target="../tags/tag496.xml"/></Relationships>
</file>

<file path=ppt/slides/_rels/slide31.xml.rels><?xml version="1.0" encoding="UTF-8" standalone="yes"?>
<Relationships xmlns="http://schemas.openxmlformats.org/package/2006/relationships"><Relationship Id="rId9" Type="http://schemas.openxmlformats.org/officeDocument/2006/relationships/video" Target="../media/media4.mp4"/><Relationship Id="rId8" Type="http://schemas.openxmlformats.org/officeDocument/2006/relationships/tags" Target="../tags/tag505.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504.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503.xml"/><Relationship Id="rId15" Type="http://schemas.openxmlformats.org/officeDocument/2006/relationships/notesSlide" Target="../notesSlides/notesSlide2.xml"/><Relationship Id="rId14" Type="http://schemas.openxmlformats.org/officeDocument/2006/relationships/slideLayout" Target="../slideLayouts/slideLayout36.xml"/><Relationship Id="rId13" Type="http://schemas.openxmlformats.org/officeDocument/2006/relationships/tags" Target="../tags/tag507.xml"/><Relationship Id="rId12" Type="http://schemas.openxmlformats.org/officeDocument/2006/relationships/image" Target="../media/image36.png"/><Relationship Id="rId11" Type="http://schemas.openxmlformats.org/officeDocument/2006/relationships/tags" Target="../tags/tag506.xml"/><Relationship Id="rId10" Type="http://schemas.microsoft.com/office/2007/relationships/media" Target="../media/media4.mp4"/><Relationship Id="rId1" Type="http://schemas.openxmlformats.org/officeDocument/2006/relationships/tags" Target="../tags/tag502.xml"/></Relationships>
</file>

<file path=ppt/slides/_rels/slide32.xml.rels><?xml version="1.0" encoding="UTF-8" standalone="yes"?>
<Relationships xmlns="http://schemas.openxmlformats.org/package/2006/relationships"><Relationship Id="rId9" Type="http://schemas.openxmlformats.org/officeDocument/2006/relationships/video" Target="../media/media5.mp4"/><Relationship Id="rId8" Type="http://schemas.openxmlformats.org/officeDocument/2006/relationships/tags" Target="../tags/tag511.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510.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509.xml"/><Relationship Id="rId14" Type="http://schemas.openxmlformats.org/officeDocument/2006/relationships/slideLayout" Target="../slideLayouts/slideLayout36.xml"/><Relationship Id="rId13" Type="http://schemas.openxmlformats.org/officeDocument/2006/relationships/tags" Target="../tags/tag513.xml"/><Relationship Id="rId12" Type="http://schemas.openxmlformats.org/officeDocument/2006/relationships/image" Target="../media/image37.png"/><Relationship Id="rId11" Type="http://schemas.openxmlformats.org/officeDocument/2006/relationships/tags" Target="../tags/tag512.xml"/><Relationship Id="rId10" Type="http://schemas.microsoft.com/office/2007/relationships/media" Target="../media/media5.mp4"/><Relationship Id="rId1" Type="http://schemas.openxmlformats.org/officeDocument/2006/relationships/tags" Target="../tags/tag508.xml"/></Relationships>
</file>

<file path=ppt/slides/_rels/slide33.xml.rels><?xml version="1.0" encoding="UTF-8" standalone="yes"?>
<Relationships xmlns="http://schemas.openxmlformats.org/package/2006/relationships"><Relationship Id="rId9" Type="http://schemas.openxmlformats.org/officeDocument/2006/relationships/video" Target="../media/media6.mp4"/><Relationship Id="rId8" Type="http://schemas.openxmlformats.org/officeDocument/2006/relationships/tags" Target="../tags/tag517.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516.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515.xml"/><Relationship Id="rId14" Type="http://schemas.openxmlformats.org/officeDocument/2006/relationships/slideLayout" Target="../slideLayouts/slideLayout36.xml"/><Relationship Id="rId13" Type="http://schemas.openxmlformats.org/officeDocument/2006/relationships/tags" Target="../tags/tag519.xml"/><Relationship Id="rId12" Type="http://schemas.openxmlformats.org/officeDocument/2006/relationships/image" Target="../media/image38.png"/><Relationship Id="rId11" Type="http://schemas.openxmlformats.org/officeDocument/2006/relationships/tags" Target="../tags/tag518.xml"/><Relationship Id="rId10" Type="http://schemas.microsoft.com/office/2007/relationships/media" Target="../media/media6.mp4"/><Relationship Id="rId1" Type="http://schemas.openxmlformats.org/officeDocument/2006/relationships/tags" Target="../tags/tag514.xml"/></Relationships>
</file>

<file path=ppt/slides/_rels/slide34.xml.rels><?xml version="1.0" encoding="UTF-8" standalone="yes"?>
<Relationships xmlns="http://schemas.openxmlformats.org/package/2006/relationships"><Relationship Id="rId9" Type="http://schemas.openxmlformats.org/officeDocument/2006/relationships/video" Target="../media/media7.mp4"/><Relationship Id="rId8" Type="http://schemas.openxmlformats.org/officeDocument/2006/relationships/tags" Target="../tags/tag523.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522.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521.xml"/><Relationship Id="rId18" Type="http://schemas.openxmlformats.org/officeDocument/2006/relationships/slideLayout" Target="../slideLayouts/slideLayout36.xml"/><Relationship Id="rId17" Type="http://schemas.openxmlformats.org/officeDocument/2006/relationships/tags" Target="../tags/tag526.xml"/><Relationship Id="rId16" Type="http://schemas.openxmlformats.org/officeDocument/2006/relationships/image" Target="../media/image40.png"/><Relationship Id="rId15" Type="http://schemas.openxmlformats.org/officeDocument/2006/relationships/tags" Target="../tags/tag525.xml"/><Relationship Id="rId14" Type="http://schemas.microsoft.com/office/2007/relationships/media" Target="../media/media8.mp4"/><Relationship Id="rId13" Type="http://schemas.openxmlformats.org/officeDocument/2006/relationships/video" Target="../media/media8.mp4"/><Relationship Id="rId12" Type="http://schemas.openxmlformats.org/officeDocument/2006/relationships/image" Target="../media/image39.png"/><Relationship Id="rId11" Type="http://schemas.openxmlformats.org/officeDocument/2006/relationships/tags" Target="../tags/tag524.xml"/><Relationship Id="rId10" Type="http://schemas.microsoft.com/office/2007/relationships/media" Target="../media/media7.mp4"/><Relationship Id="rId1" Type="http://schemas.openxmlformats.org/officeDocument/2006/relationships/tags" Target="../tags/tag520.xml"/></Relationships>
</file>

<file path=ppt/slides/_rels/slide35.xml.rels><?xml version="1.0" encoding="UTF-8" standalone="yes"?>
<Relationships xmlns="http://schemas.openxmlformats.org/package/2006/relationships"><Relationship Id="rId9" Type="http://schemas.openxmlformats.org/officeDocument/2006/relationships/video" Target="../media/media9.mp4"/><Relationship Id="rId8" Type="http://schemas.openxmlformats.org/officeDocument/2006/relationships/tags" Target="../tags/tag530.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529.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528.xml"/><Relationship Id="rId14" Type="http://schemas.openxmlformats.org/officeDocument/2006/relationships/slideLayout" Target="../slideLayouts/slideLayout36.xml"/><Relationship Id="rId13" Type="http://schemas.openxmlformats.org/officeDocument/2006/relationships/tags" Target="../tags/tag532.xml"/><Relationship Id="rId12" Type="http://schemas.openxmlformats.org/officeDocument/2006/relationships/image" Target="../media/image41.png"/><Relationship Id="rId11" Type="http://schemas.openxmlformats.org/officeDocument/2006/relationships/tags" Target="../tags/tag531.xml"/><Relationship Id="rId10" Type="http://schemas.microsoft.com/office/2007/relationships/media" Target="../media/media9.mp4"/><Relationship Id="rId1" Type="http://schemas.openxmlformats.org/officeDocument/2006/relationships/tags" Target="../tags/tag527.xml"/></Relationships>
</file>

<file path=ppt/slides/_rels/slide36.xml.rels><?xml version="1.0" encoding="UTF-8" standalone="yes"?>
<Relationships xmlns="http://schemas.openxmlformats.org/package/2006/relationships"><Relationship Id="rId9" Type="http://schemas.openxmlformats.org/officeDocument/2006/relationships/video" Target="../media/media10.mp4"/><Relationship Id="rId8" Type="http://schemas.openxmlformats.org/officeDocument/2006/relationships/tags" Target="../tags/tag536.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535.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534.xml"/><Relationship Id="rId14" Type="http://schemas.openxmlformats.org/officeDocument/2006/relationships/slideLayout" Target="../slideLayouts/slideLayout36.xml"/><Relationship Id="rId13" Type="http://schemas.openxmlformats.org/officeDocument/2006/relationships/tags" Target="../tags/tag538.xml"/><Relationship Id="rId12" Type="http://schemas.openxmlformats.org/officeDocument/2006/relationships/image" Target="../media/image42.png"/><Relationship Id="rId11" Type="http://schemas.openxmlformats.org/officeDocument/2006/relationships/tags" Target="../tags/tag537.xml"/><Relationship Id="rId10" Type="http://schemas.microsoft.com/office/2007/relationships/media" Target="../media/media10.mp4"/><Relationship Id="rId1" Type="http://schemas.openxmlformats.org/officeDocument/2006/relationships/tags" Target="../tags/tag533.xml"/></Relationships>
</file>

<file path=ppt/slides/_rels/slide37.xml.rels><?xml version="1.0" encoding="UTF-8" standalone="yes"?>
<Relationships xmlns="http://schemas.openxmlformats.org/package/2006/relationships"><Relationship Id="rId9" Type="http://schemas.openxmlformats.org/officeDocument/2006/relationships/video" Target="../media/media11.mp4"/><Relationship Id="rId8" Type="http://schemas.openxmlformats.org/officeDocument/2006/relationships/tags" Target="../tags/tag542.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541.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540.xml"/><Relationship Id="rId14" Type="http://schemas.openxmlformats.org/officeDocument/2006/relationships/slideLayout" Target="../slideLayouts/slideLayout36.xml"/><Relationship Id="rId13" Type="http://schemas.openxmlformats.org/officeDocument/2006/relationships/tags" Target="../tags/tag544.xml"/><Relationship Id="rId12" Type="http://schemas.openxmlformats.org/officeDocument/2006/relationships/image" Target="../media/image43.png"/><Relationship Id="rId11" Type="http://schemas.openxmlformats.org/officeDocument/2006/relationships/tags" Target="../tags/tag543.xml"/><Relationship Id="rId10" Type="http://schemas.microsoft.com/office/2007/relationships/media" Target="../media/media11.mp4"/><Relationship Id="rId1" Type="http://schemas.openxmlformats.org/officeDocument/2006/relationships/tags" Target="../tags/tag539.xml"/></Relationships>
</file>

<file path=ppt/slides/_rels/slide38.xml.rels><?xml version="1.0" encoding="UTF-8" standalone="yes"?>
<Relationships xmlns="http://schemas.openxmlformats.org/package/2006/relationships"><Relationship Id="rId9" Type="http://schemas.openxmlformats.org/officeDocument/2006/relationships/tags" Target="../tags/tag549.xml"/><Relationship Id="rId8" Type="http://schemas.openxmlformats.org/officeDocument/2006/relationships/tags" Target="../tags/tag548.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547.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546.xml"/><Relationship Id="rId13" Type="http://schemas.openxmlformats.org/officeDocument/2006/relationships/notesSlide" Target="../notesSlides/notesSlide3.xml"/><Relationship Id="rId12" Type="http://schemas.openxmlformats.org/officeDocument/2006/relationships/slideLayout" Target="../slideLayouts/slideLayout36.xml"/><Relationship Id="rId11" Type="http://schemas.openxmlformats.org/officeDocument/2006/relationships/tags" Target="../tags/tag551.xml"/><Relationship Id="rId10" Type="http://schemas.openxmlformats.org/officeDocument/2006/relationships/tags" Target="../tags/tag550.xml"/><Relationship Id="rId1" Type="http://schemas.openxmlformats.org/officeDocument/2006/relationships/tags" Target="../tags/tag545.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ags" Target="../tags/tag552.xml"/></Relationships>
</file>

<file path=ppt/slides/_rels/slide4.xml.rels><?xml version="1.0" encoding="UTF-8" standalone="yes"?>
<Relationships xmlns="http://schemas.openxmlformats.org/package/2006/relationships"><Relationship Id="rId9" Type="http://schemas.openxmlformats.org/officeDocument/2006/relationships/tags" Target="../tags/tag370.xml"/><Relationship Id="rId8" Type="http://schemas.openxmlformats.org/officeDocument/2006/relationships/tags" Target="../tags/tag369.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368.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367.xml"/><Relationship Id="rId15" Type="http://schemas.openxmlformats.org/officeDocument/2006/relationships/slideLayout" Target="../slideLayouts/slideLayout36.xml"/><Relationship Id="rId14" Type="http://schemas.openxmlformats.org/officeDocument/2006/relationships/tags" Target="../tags/tag374.xml"/><Relationship Id="rId13" Type="http://schemas.openxmlformats.org/officeDocument/2006/relationships/image" Target="../media/image6.png"/><Relationship Id="rId12" Type="http://schemas.openxmlformats.org/officeDocument/2006/relationships/tags" Target="../tags/tag373.xml"/><Relationship Id="rId11" Type="http://schemas.openxmlformats.org/officeDocument/2006/relationships/tags" Target="../tags/tag372.xml"/><Relationship Id="rId10" Type="http://schemas.openxmlformats.org/officeDocument/2006/relationships/tags" Target="../tags/tag371.xml"/><Relationship Id="rId1" Type="http://schemas.openxmlformats.org/officeDocument/2006/relationships/tags" Target="../tags/tag36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ags" Target="../tags/tag375.xml"/></Relationships>
</file>

<file path=ppt/slides/_rels/slide6.xml.rels><?xml version="1.0" encoding="UTF-8" standalone="yes"?>
<Relationships xmlns="http://schemas.openxmlformats.org/package/2006/relationships"><Relationship Id="rId9" Type="http://schemas.openxmlformats.org/officeDocument/2006/relationships/tags" Target="../tags/tag380.xml"/><Relationship Id="rId8" Type="http://schemas.openxmlformats.org/officeDocument/2006/relationships/tags" Target="../tags/tag379.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378.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377.xml"/><Relationship Id="rId12" Type="http://schemas.openxmlformats.org/officeDocument/2006/relationships/slideLayout" Target="../slideLayouts/slideLayout36.xml"/><Relationship Id="rId11" Type="http://schemas.openxmlformats.org/officeDocument/2006/relationships/tags" Target="../tags/tag382.xml"/><Relationship Id="rId10" Type="http://schemas.openxmlformats.org/officeDocument/2006/relationships/tags" Target="../tags/tag381.xml"/><Relationship Id="rId1" Type="http://schemas.openxmlformats.org/officeDocument/2006/relationships/tags" Target="../tags/tag376.xml"/></Relationships>
</file>

<file path=ppt/slides/_rels/slide7.xml.rels><?xml version="1.0" encoding="UTF-8" standalone="yes"?>
<Relationships xmlns="http://schemas.openxmlformats.org/package/2006/relationships"><Relationship Id="rId9" Type="http://schemas.openxmlformats.org/officeDocument/2006/relationships/tags" Target="../tags/tag387.xml"/><Relationship Id="rId8" Type="http://schemas.openxmlformats.org/officeDocument/2006/relationships/tags" Target="../tags/tag386.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385.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384.xml"/><Relationship Id="rId12" Type="http://schemas.openxmlformats.org/officeDocument/2006/relationships/slideLayout" Target="../slideLayouts/slideLayout36.xml"/><Relationship Id="rId11" Type="http://schemas.openxmlformats.org/officeDocument/2006/relationships/tags" Target="../tags/tag389.xml"/><Relationship Id="rId10" Type="http://schemas.openxmlformats.org/officeDocument/2006/relationships/tags" Target="../tags/tag388.xml"/><Relationship Id="rId1" Type="http://schemas.openxmlformats.org/officeDocument/2006/relationships/tags" Target="../tags/tag38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ags" Target="../tags/tag390.xml"/></Relationships>
</file>

<file path=ppt/slides/_rels/slide9.xml.rels><?xml version="1.0" encoding="UTF-8" standalone="yes"?>
<Relationships xmlns="http://schemas.openxmlformats.org/package/2006/relationships"><Relationship Id="rId9" Type="http://schemas.openxmlformats.org/officeDocument/2006/relationships/tags" Target="../tags/tag395.xml"/><Relationship Id="rId8" Type="http://schemas.openxmlformats.org/officeDocument/2006/relationships/tags" Target="../tags/tag394.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393.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392.xml"/><Relationship Id="rId12" Type="http://schemas.openxmlformats.org/officeDocument/2006/relationships/slideLayout" Target="../slideLayouts/slideLayout36.xml"/><Relationship Id="rId11" Type="http://schemas.openxmlformats.org/officeDocument/2006/relationships/tags" Target="../tags/tag396.xml"/><Relationship Id="rId10" Type="http://schemas.openxmlformats.org/officeDocument/2006/relationships/image" Target="../media/image7.png"/><Relationship Id="rId1" Type="http://schemas.openxmlformats.org/officeDocument/2006/relationships/tags" Target="../tags/tag39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idx="13"/>
            <p:custDataLst>
              <p:tags r:id="rId1"/>
            </p:custDataLst>
          </p:nvPr>
        </p:nvSpPr>
        <p:spPr>
          <a:xfrm>
            <a:off x="3848100" y="2897505"/>
            <a:ext cx="5826760" cy="1908175"/>
          </a:xfrm>
        </p:spPr>
        <p:txBody>
          <a:bodyPr>
            <a:normAutofit fontScale="90000"/>
          </a:bodyPr>
          <a:p>
            <a:r>
              <a:rPr lang="zh-CN" altLang="en-US" sz="6000">
                <a:solidFill>
                  <a:schemeClr val="tx1">
                    <a:lumMod val="85000"/>
                    <a:lumOff val="15000"/>
                  </a:schemeClr>
                </a:solidFill>
              </a:rPr>
              <a:t>简单聊天软件</a:t>
            </a:r>
            <a:br>
              <a:rPr lang="zh-CN" altLang="en-US" sz="6000">
                <a:solidFill>
                  <a:schemeClr val="tx1">
                    <a:lumMod val="85000"/>
                    <a:lumOff val="15000"/>
                  </a:schemeClr>
                </a:solidFill>
              </a:rPr>
            </a:br>
            <a:r>
              <a:rPr lang="en-US" altLang="zh-CN" sz="6000">
                <a:solidFill>
                  <a:schemeClr val="tx1">
                    <a:lumMod val="85000"/>
                    <a:lumOff val="15000"/>
                  </a:schemeClr>
                </a:solidFill>
              </a:rPr>
              <a:t>SimpleChat</a:t>
            </a:r>
            <a:br>
              <a:rPr lang="zh-CN" altLang="en-US">
                <a:solidFill>
                  <a:schemeClr val="tx1">
                    <a:lumMod val="85000"/>
                    <a:lumOff val="15000"/>
                  </a:schemeClr>
                </a:solidFill>
              </a:rPr>
            </a:br>
            <a:endParaRPr lang="zh-CN" altLang="en-US">
              <a:solidFill>
                <a:schemeClr val="tx1">
                  <a:lumMod val="85000"/>
                  <a:lumOff val="15000"/>
                </a:schemeClr>
              </a:solidFill>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pic>
        <p:nvPicPr>
          <p:cNvPr id="10" name="图片 9"/>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11" name="图片 10"/>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5" name="Title 6"/>
          <p:cNvSpPr txBox="1"/>
          <p:nvPr>
            <p:custDataLst>
              <p:tags r:id="rId8"/>
            </p:custDataLst>
          </p:nvPr>
        </p:nvSpPr>
        <p:spPr>
          <a:xfrm>
            <a:off x="340995" y="1247775"/>
            <a:ext cx="5902325" cy="4677410"/>
          </a:xfrm>
          <a:prstGeom prst="rect">
            <a:avLst/>
          </a:prstGeom>
          <a:noFill/>
          <a:ln w="3175">
            <a:noFill/>
            <a:prstDash val="dash"/>
          </a:ln>
        </p:spPr>
        <p:txBody>
          <a:bodyPr wrap="square" lIns="72000" tIns="0" rIns="72000" bIns="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indent="-285750" fontAlgn="auto">
              <a:lnSpc>
                <a:spcPct val="120000"/>
              </a:lnSpc>
              <a:spcAft>
                <a:spcPts val="800"/>
              </a:spcAft>
              <a:buClr>
                <a:schemeClr val="tx1">
                  <a:lumMod val="65000"/>
                  <a:lumOff val="35000"/>
                </a:schemeClr>
              </a:buClr>
              <a:buFont typeface="Arial" panose="020B0604020202020204" pitchFamily="34" charset="0"/>
              <a:buChar char="•"/>
            </a:pPr>
            <a:r>
              <a:rPr lang="zh-CN" altLang="en-US" sz="1800" spc="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rPr>
              <a:t>Account：控制账号注册，登录</a:t>
            </a:r>
            <a:endParaRPr lang="zh-CN" altLang="en-US" sz="1800" spc="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endParaRPr>
          </a:p>
          <a:p>
            <a:pPr marL="285750" indent="-285750" fontAlgn="auto">
              <a:lnSpc>
                <a:spcPct val="120000"/>
              </a:lnSpc>
              <a:spcAft>
                <a:spcPts val="800"/>
              </a:spcAft>
              <a:buClr>
                <a:schemeClr val="tx1">
                  <a:lumMod val="65000"/>
                  <a:lumOff val="35000"/>
                </a:schemeClr>
              </a:buClr>
              <a:buFont typeface="Arial" panose="020B0604020202020204" pitchFamily="34" charset="0"/>
              <a:buChar char="•"/>
            </a:pPr>
            <a:r>
              <a:rPr lang="zh-CN" altLang="en-US" sz="1800" spc="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rPr>
              <a:t>Chat：控制聊天功能</a:t>
            </a:r>
            <a:endParaRPr lang="zh-CN" altLang="en-US" sz="1800" spc="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endParaRPr>
          </a:p>
          <a:p>
            <a:pPr marL="285750" indent="-285750" fontAlgn="auto">
              <a:lnSpc>
                <a:spcPct val="120000"/>
              </a:lnSpc>
              <a:spcAft>
                <a:spcPts val="800"/>
              </a:spcAft>
              <a:buClr>
                <a:schemeClr val="tx1">
                  <a:lumMod val="65000"/>
                  <a:lumOff val="35000"/>
                </a:schemeClr>
              </a:buClr>
              <a:buFont typeface="Arial" panose="020B0604020202020204" pitchFamily="34" charset="0"/>
              <a:buChar char="•"/>
            </a:pPr>
            <a:r>
              <a:rPr lang="zh-CN" altLang="en-US" sz="1800" spc="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rPr>
              <a:t>Communicate：控制通话功能</a:t>
            </a:r>
            <a:endParaRPr lang="zh-CN" altLang="en-US" sz="1800" spc="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endParaRPr>
          </a:p>
          <a:p>
            <a:pPr marL="285750" indent="-285750" fontAlgn="auto">
              <a:lnSpc>
                <a:spcPct val="120000"/>
              </a:lnSpc>
              <a:spcAft>
                <a:spcPts val="800"/>
              </a:spcAft>
              <a:buClr>
                <a:schemeClr val="tx1">
                  <a:lumMod val="65000"/>
                  <a:lumOff val="35000"/>
                </a:schemeClr>
              </a:buClr>
              <a:buFont typeface="Arial" panose="020B0604020202020204" pitchFamily="34" charset="0"/>
              <a:buChar char="•"/>
            </a:pPr>
            <a:r>
              <a:rPr lang="zh-CN" altLang="en-US" sz="1800" spc="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rPr>
              <a:t>Contact：控制通讯录好友界面</a:t>
            </a:r>
            <a:endParaRPr lang="zh-CN" altLang="en-US" sz="1800" spc="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endParaRPr>
          </a:p>
          <a:p>
            <a:pPr marL="285750" indent="-285750" fontAlgn="auto">
              <a:lnSpc>
                <a:spcPct val="120000"/>
              </a:lnSpc>
              <a:spcAft>
                <a:spcPts val="800"/>
              </a:spcAft>
              <a:buClr>
                <a:schemeClr val="tx1">
                  <a:lumMod val="65000"/>
                  <a:lumOff val="35000"/>
                </a:schemeClr>
              </a:buClr>
              <a:buFont typeface="Arial" panose="020B0604020202020204" pitchFamily="34" charset="0"/>
              <a:buChar char="•"/>
            </a:pPr>
            <a:r>
              <a:rPr lang="zh-CN" altLang="en-US" sz="1800" spc="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rPr>
              <a:t>Conversation：控制会话列表界面</a:t>
            </a:r>
            <a:endParaRPr lang="zh-CN" altLang="en-US" sz="1800" spc="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endParaRPr>
          </a:p>
          <a:p>
            <a:pPr marL="285750" indent="-285750" fontAlgn="auto">
              <a:lnSpc>
                <a:spcPct val="120000"/>
              </a:lnSpc>
              <a:spcAft>
                <a:spcPts val="800"/>
              </a:spcAft>
              <a:buClr>
                <a:schemeClr val="tx1">
                  <a:lumMod val="65000"/>
                  <a:lumOff val="35000"/>
                </a:schemeClr>
              </a:buClr>
              <a:buFont typeface="Arial" panose="020B0604020202020204" pitchFamily="34" charset="0"/>
              <a:buChar char="•"/>
            </a:pPr>
            <a:r>
              <a:rPr lang="zh-CN" altLang="en-US" sz="1800" spc="5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mn-ea"/>
              </a:rPr>
              <a:t>EMHelper：所使用的SDK提供的功能性文件，包括全局通用的配置</a:t>
            </a:r>
            <a:endParaRPr lang="zh-CN" altLang="en-US" sz="1800" spc="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endParaRPr>
          </a:p>
          <a:p>
            <a:pPr marL="285750" indent="-285750" fontAlgn="auto">
              <a:lnSpc>
                <a:spcPct val="120000"/>
              </a:lnSpc>
              <a:spcAft>
                <a:spcPts val="800"/>
              </a:spcAft>
              <a:buClr>
                <a:schemeClr val="tx1">
                  <a:lumMod val="65000"/>
                  <a:lumOff val="35000"/>
                </a:schemeClr>
              </a:buClr>
              <a:buFont typeface="Arial" panose="020B0604020202020204" pitchFamily="34" charset="0"/>
              <a:buChar char="•"/>
            </a:pPr>
            <a:r>
              <a:rPr lang="zh-CN" altLang="en-US" sz="1800" spc="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rPr>
              <a:t>Group：控制群聊功能</a:t>
            </a:r>
            <a:endParaRPr lang="zh-CN" altLang="en-US" sz="1800" spc="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endParaRPr>
          </a:p>
          <a:p>
            <a:pPr marL="285750" indent="-285750" fontAlgn="auto">
              <a:lnSpc>
                <a:spcPct val="120000"/>
              </a:lnSpc>
              <a:spcAft>
                <a:spcPts val="800"/>
              </a:spcAft>
              <a:buClr>
                <a:schemeClr val="tx1">
                  <a:lumMod val="65000"/>
                  <a:lumOff val="35000"/>
                </a:schemeClr>
              </a:buClr>
              <a:buFont typeface="Arial" panose="020B0604020202020204" pitchFamily="34" charset="0"/>
              <a:buChar char="•"/>
            </a:pPr>
            <a:r>
              <a:rPr lang="zh-CN" altLang="en-US" sz="1800" spc="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rPr>
              <a:t>Home：控制主页，根控制器页面</a:t>
            </a:r>
            <a:endParaRPr lang="zh-CN" altLang="en-US" sz="1800" spc="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endParaRPr>
          </a:p>
          <a:p>
            <a:pPr marL="285750" indent="-285750" fontAlgn="auto">
              <a:lnSpc>
                <a:spcPct val="120000"/>
              </a:lnSpc>
              <a:spcAft>
                <a:spcPts val="800"/>
              </a:spcAft>
              <a:buClr>
                <a:schemeClr val="tx1">
                  <a:lumMod val="65000"/>
                  <a:lumOff val="35000"/>
                </a:schemeClr>
              </a:buClr>
              <a:buFont typeface="Arial" panose="020B0604020202020204" pitchFamily="34" charset="0"/>
              <a:buChar char="•"/>
            </a:pPr>
            <a:r>
              <a:rPr lang="zh-CN" altLang="en-US" sz="1800" spc="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rPr>
              <a:t>Mine：控制我的界面</a:t>
            </a:r>
            <a:endParaRPr lang="zh-CN" altLang="en-US" sz="1800" spc="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endParaRPr>
          </a:p>
          <a:p>
            <a:pPr marL="285750" indent="-285750" fontAlgn="auto">
              <a:lnSpc>
                <a:spcPct val="120000"/>
              </a:lnSpc>
              <a:spcAft>
                <a:spcPts val="800"/>
              </a:spcAft>
              <a:buClr>
                <a:schemeClr val="tx1">
                  <a:lumMod val="65000"/>
                  <a:lumOff val="35000"/>
                </a:schemeClr>
              </a:buClr>
              <a:buFont typeface="Arial" panose="020B0604020202020204" pitchFamily="34" charset="0"/>
              <a:buChar char="•"/>
            </a:pPr>
            <a:r>
              <a:rPr lang="zh-CN" altLang="en-US" sz="1800" spc="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rPr>
              <a:t>Share：控制分享界面</a:t>
            </a:r>
            <a:endParaRPr lang="zh-CN" altLang="en-US" sz="1800" spc="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endParaRPr>
          </a:p>
          <a:p>
            <a:pPr marL="285750" indent="-285750" fontAlgn="auto">
              <a:lnSpc>
                <a:spcPct val="120000"/>
              </a:lnSpc>
              <a:spcAft>
                <a:spcPts val="800"/>
              </a:spcAft>
              <a:buClr>
                <a:schemeClr val="tx1">
                  <a:lumMod val="65000"/>
                  <a:lumOff val="35000"/>
                </a:schemeClr>
              </a:buClr>
              <a:buFont typeface="Arial" panose="020B0604020202020204" pitchFamily="34" charset="0"/>
              <a:buChar char="•"/>
            </a:pPr>
            <a:r>
              <a:rPr lang="zh-CN" altLang="en-US" sz="1800" spc="5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mn-ea"/>
              </a:rPr>
              <a:t>UserInfo：处理用户信息</a:t>
            </a:r>
            <a:endParaRPr lang="zh-CN" altLang="en-US" sz="1800" spc="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8" name="Title 6"/>
          <p:cNvSpPr txBox="1"/>
          <p:nvPr>
            <p:custDataLst>
              <p:tags r:id="rId9"/>
            </p:custDataLst>
          </p:nvPr>
        </p:nvSpPr>
        <p:spPr>
          <a:xfrm>
            <a:off x="608399" y="153000"/>
            <a:ext cx="10974649" cy="60840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文件夹结构</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pic>
        <p:nvPicPr>
          <p:cNvPr id="7" name="图片 6" descr="5"/>
          <p:cNvPicPr>
            <a:picLocks noChangeAspect="1"/>
          </p:cNvPicPr>
          <p:nvPr/>
        </p:nvPicPr>
        <p:blipFill>
          <a:blip r:embed="rId10"/>
          <a:stretch>
            <a:fillRect/>
          </a:stretch>
        </p:blipFill>
        <p:spPr>
          <a:xfrm>
            <a:off x="6122670" y="1558925"/>
            <a:ext cx="5888990" cy="4218940"/>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pic>
        <p:nvPicPr>
          <p:cNvPr id="10" name="图片 9"/>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11" name="图片 10"/>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8" name="Title 6"/>
          <p:cNvSpPr txBox="1"/>
          <p:nvPr>
            <p:custDataLst>
              <p:tags r:id="rId8"/>
            </p:custDataLst>
          </p:nvPr>
        </p:nvSpPr>
        <p:spPr>
          <a:xfrm>
            <a:off x="608399" y="153000"/>
            <a:ext cx="10974649" cy="60840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总体设计</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pic>
        <p:nvPicPr>
          <p:cNvPr id="3" name="图片 2" descr="27"/>
          <p:cNvPicPr>
            <a:picLocks noChangeAspect="1"/>
          </p:cNvPicPr>
          <p:nvPr/>
        </p:nvPicPr>
        <p:blipFill>
          <a:blip r:embed="rId9"/>
          <a:stretch>
            <a:fillRect/>
          </a:stretch>
        </p:blipFill>
        <p:spPr>
          <a:xfrm>
            <a:off x="1348740" y="830580"/>
            <a:ext cx="9807575" cy="6027420"/>
          </a:xfrm>
          <a:prstGeom prst="rect">
            <a:avLst/>
          </a:prstGeom>
        </p:spPr>
      </p:pic>
    </p:spTree>
    <p:custDataLst>
      <p:tags r:id="rId10"/>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pic>
        <p:nvPicPr>
          <p:cNvPr id="10" name="图片 9"/>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11" name="图片 10"/>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8" name="Title 6"/>
          <p:cNvSpPr txBox="1"/>
          <p:nvPr>
            <p:custDataLst>
              <p:tags r:id="rId8"/>
            </p:custDataLst>
          </p:nvPr>
        </p:nvSpPr>
        <p:spPr>
          <a:xfrm>
            <a:off x="608399" y="153000"/>
            <a:ext cx="10974649" cy="60840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客户端总体设计</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pic>
        <p:nvPicPr>
          <p:cNvPr id="2" name="图片 1" descr="25"/>
          <p:cNvPicPr>
            <a:picLocks noChangeAspect="1"/>
          </p:cNvPicPr>
          <p:nvPr/>
        </p:nvPicPr>
        <p:blipFill>
          <a:blip r:embed="rId9"/>
          <a:stretch>
            <a:fillRect/>
          </a:stretch>
        </p:blipFill>
        <p:spPr>
          <a:xfrm>
            <a:off x="1669415" y="761365"/>
            <a:ext cx="8773795" cy="6036310"/>
          </a:xfrm>
          <a:prstGeom prst="rect">
            <a:avLst/>
          </a:prstGeom>
        </p:spPr>
      </p:pic>
    </p:spTree>
    <p:custDataLst>
      <p:tags r:id="rId10"/>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pic>
        <p:nvPicPr>
          <p:cNvPr id="10" name="图片 9"/>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11" name="图片 10"/>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8" name="Title 6"/>
          <p:cNvSpPr txBox="1"/>
          <p:nvPr>
            <p:custDataLst>
              <p:tags r:id="rId8"/>
            </p:custDataLst>
          </p:nvPr>
        </p:nvSpPr>
        <p:spPr>
          <a:xfrm>
            <a:off x="608399" y="153000"/>
            <a:ext cx="10974649" cy="60840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登录</a:t>
            </a:r>
            <a:r>
              <a:rPr altLang="zh-CN"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a:t>
            </a: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注册页面设计</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pic>
        <p:nvPicPr>
          <p:cNvPr id="12" name="图片 11" descr="6"/>
          <p:cNvPicPr>
            <a:picLocks noChangeAspect="1"/>
          </p:cNvPicPr>
          <p:nvPr/>
        </p:nvPicPr>
        <p:blipFill>
          <a:blip r:embed="rId9"/>
          <a:stretch>
            <a:fillRect/>
          </a:stretch>
        </p:blipFill>
        <p:spPr>
          <a:xfrm>
            <a:off x="5972175" y="1066165"/>
            <a:ext cx="2667000" cy="5568315"/>
          </a:xfrm>
          <a:prstGeom prst="rect">
            <a:avLst/>
          </a:prstGeom>
        </p:spPr>
      </p:pic>
      <p:pic>
        <p:nvPicPr>
          <p:cNvPr id="14" name="图片 13" descr="7"/>
          <p:cNvPicPr>
            <a:picLocks noChangeAspect="1"/>
          </p:cNvPicPr>
          <p:nvPr/>
        </p:nvPicPr>
        <p:blipFill>
          <a:blip r:embed="rId10"/>
          <a:stretch>
            <a:fillRect/>
          </a:stretch>
        </p:blipFill>
        <p:spPr>
          <a:xfrm>
            <a:off x="9001760" y="1066165"/>
            <a:ext cx="2710815" cy="5568315"/>
          </a:xfrm>
          <a:prstGeom prst="rect">
            <a:avLst/>
          </a:prstGeom>
        </p:spPr>
      </p:pic>
      <p:pic>
        <p:nvPicPr>
          <p:cNvPr id="2" name="图片 1" descr="8"/>
          <p:cNvPicPr>
            <a:picLocks noChangeAspect="1"/>
          </p:cNvPicPr>
          <p:nvPr/>
        </p:nvPicPr>
        <p:blipFill>
          <a:blip r:embed="rId11"/>
          <a:stretch>
            <a:fillRect/>
          </a:stretch>
        </p:blipFill>
        <p:spPr>
          <a:xfrm>
            <a:off x="458470" y="1863725"/>
            <a:ext cx="4879340" cy="3293110"/>
          </a:xfrm>
          <a:prstGeom prst="rect">
            <a:avLst/>
          </a:prstGeom>
        </p:spPr>
      </p:pic>
    </p:spTree>
    <p:custDataLst>
      <p:tags r:id="rId12"/>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pic>
        <p:nvPicPr>
          <p:cNvPr id="10" name="图片 9"/>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11" name="图片 10"/>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8" name="Title 6"/>
          <p:cNvSpPr txBox="1"/>
          <p:nvPr>
            <p:custDataLst>
              <p:tags r:id="rId8"/>
            </p:custDataLst>
          </p:nvPr>
        </p:nvSpPr>
        <p:spPr>
          <a:xfrm>
            <a:off x="608399" y="153000"/>
            <a:ext cx="10974649" cy="60840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主页（根控制器）界面设计</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pic>
        <p:nvPicPr>
          <p:cNvPr id="3" name="图片 2" descr="9"/>
          <p:cNvPicPr>
            <a:picLocks noChangeAspect="1"/>
          </p:cNvPicPr>
          <p:nvPr/>
        </p:nvPicPr>
        <p:blipFill>
          <a:blip r:embed="rId9"/>
          <a:stretch>
            <a:fillRect/>
          </a:stretch>
        </p:blipFill>
        <p:spPr>
          <a:xfrm>
            <a:off x="1196975" y="1151890"/>
            <a:ext cx="4999990" cy="4888865"/>
          </a:xfrm>
          <a:prstGeom prst="rect">
            <a:avLst/>
          </a:prstGeom>
        </p:spPr>
      </p:pic>
      <p:pic>
        <p:nvPicPr>
          <p:cNvPr id="4" name="图片 3" descr="10"/>
          <p:cNvPicPr>
            <a:picLocks noChangeAspect="1"/>
          </p:cNvPicPr>
          <p:nvPr/>
        </p:nvPicPr>
        <p:blipFill>
          <a:blip r:embed="rId10"/>
          <a:stretch>
            <a:fillRect/>
          </a:stretch>
        </p:blipFill>
        <p:spPr>
          <a:xfrm>
            <a:off x="7632065" y="115570"/>
            <a:ext cx="3161665" cy="6626225"/>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pic>
        <p:nvPicPr>
          <p:cNvPr id="10" name="图片 9"/>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11" name="图片 10"/>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8" name="Title 6"/>
          <p:cNvSpPr txBox="1"/>
          <p:nvPr>
            <p:custDataLst>
              <p:tags r:id="rId8"/>
            </p:custDataLst>
          </p:nvPr>
        </p:nvSpPr>
        <p:spPr>
          <a:xfrm>
            <a:off x="608399" y="153000"/>
            <a:ext cx="10974649" cy="60840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通讯录界面设计</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pic>
        <p:nvPicPr>
          <p:cNvPr id="2" name="图片 1" descr="11"/>
          <p:cNvPicPr>
            <a:picLocks noChangeAspect="1"/>
          </p:cNvPicPr>
          <p:nvPr/>
        </p:nvPicPr>
        <p:blipFill>
          <a:blip r:embed="rId9"/>
          <a:stretch>
            <a:fillRect/>
          </a:stretch>
        </p:blipFill>
        <p:spPr>
          <a:xfrm>
            <a:off x="4537710" y="163830"/>
            <a:ext cx="3116580" cy="6530340"/>
          </a:xfrm>
          <a:prstGeom prst="rect">
            <a:avLst/>
          </a:prstGeom>
        </p:spPr>
      </p:pic>
    </p:spTree>
    <p:custDataLst>
      <p:tags r:id="rId10"/>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pic>
        <p:nvPicPr>
          <p:cNvPr id="10" name="图片 9"/>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11" name="图片 10"/>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8" name="Title 6"/>
          <p:cNvSpPr txBox="1"/>
          <p:nvPr>
            <p:custDataLst>
              <p:tags r:id="rId8"/>
            </p:custDataLst>
          </p:nvPr>
        </p:nvSpPr>
        <p:spPr>
          <a:xfrm>
            <a:off x="608399" y="153000"/>
            <a:ext cx="10974649" cy="60840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分享界面设计</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pic>
        <p:nvPicPr>
          <p:cNvPr id="3" name="图片 2" descr="13"/>
          <p:cNvPicPr>
            <a:picLocks noChangeAspect="1"/>
          </p:cNvPicPr>
          <p:nvPr/>
        </p:nvPicPr>
        <p:blipFill>
          <a:blip r:embed="rId9"/>
          <a:stretch>
            <a:fillRect/>
          </a:stretch>
        </p:blipFill>
        <p:spPr>
          <a:xfrm>
            <a:off x="6951980" y="318135"/>
            <a:ext cx="2921635" cy="6351270"/>
          </a:xfrm>
          <a:prstGeom prst="rect">
            <a:avLst/>
          </a:prstGeom>
        </p:spPr>
      </p:pic>
      <p:pic>
        <p:nvPicPr>
          <p:cNvPr id="4" name="图片 3" descr="12"/>
          <p:cNvPicPr>
            <a:picLocks noChangeAspect="1"/>
          </p:cNvPicPr>
          <p:nvPr/>
        </p:nvPicPr>
        <p:blipFill>
          <a:blip r:embed="rId10"/>
          <a:stretch>
            <a:fillRect/>
          </a:stretch>
        </p:blipFill>
        <p:spPr>
          <a:xfrm>
            <a:off x="3501390" y="318135"/>
            <a:ext cx="2933065" cy="6351270"/>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pic>
        <p:nvPicPr>
          <p:cNvPr id="10" name="图片 9"/>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11" name="图片 10"/>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8" name="Title 6"/>
          <p:cNvSpPr txBox="1"/>
          <p:nvPr>
            <p:custDataLst>
              <p:tags r:id="rId8"/>
            </p:custDataLst>
          </p:nvPr>
        </p:nvSpPr>
        <p:spPr>
          <a:xfrm>
            <a:off x="608399" y="153000"/>
            <a:ext cx="10974649" cy="60840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我页面设计</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pic>
        <p:nvPicPr>
          <p:cNvPr id="2" name="图片 1" descr="15"/>
          <p:cNvPicPr>
            <a:picLocks noChangeAspect="1"/>
          </p:cNvPicPr>
          <p:nvPr/>
        </p:nvPicPr>
        <p:blipFill>
          <a:blip r:embed="rId9"/>
          <a:stretch>
            <a:fillRect/>
          </a:stretch>
        </p:blipFill>
        <p:spPr>
          <a:xfrm>
            <a:off x="0" y="1350645"/>
            <a:ext cx="7980045" cy="3986530"/>
          </a:xfrm>
          <a:prstGeom prst="rect">
            <a:avLst/>
          </a:prstGeom>
        </p:spPr>
      </p:pic>
      <p:pic>
        <p:nvPicPr>
          <p:cNvPr id="5" name="图片 4" descr="14"/>
          <p:cNvPicPr>
            <a:picLocks noChangeAspect="1"/>
          </p:cNvPicPr>
          <p:nvPr/>
        </p:nvPicPr>
        <p:blipFill>
          <a:blip r:embed="rId10"/>
          <a:stretch>
            <a:fillRect/>
          </a:stretch>
        </p:blipFill>
        <p:spPr>
          <a:xfrm>
            <a:off x="8355330" y="153035"/>
            <a:ext cx="3116580" cy="6530340"/>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pic>
        <p:nvPicPr>
          <p:cNvPr id="10" name="图片 9"/>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11" name="图片 10"/>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8" name="Title 6"/>
          <p:cNvSpPr txBox="1"/>
          <p:nvPr>
            <p:custDataLst>
              <p:tags r:id="rId8"/>
            </p:custDataLst>
          </p:nvPr>
        </p:nvSpPr>
        <p:spPr>
          <a:xfrm>
            <a:off x="608399" y="153000"/>
            <a:ext cx="10974649" cy="60840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账号信息界面设计</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pic>
        <p:nvPicPr>
          <p:cNvPr id="3" name="图片 2" descr="26"/>
          <p:cNvPicPr>
            <a:picLocks noChangeAspect="1"/>
          </p:cNvPicPr>
          <p:nvPr/>
        </p:nvPicPr>
        <p:blipFill>
          <a:blip r:embed="rId9"/>
          <a:stretch>
            <a:fillRect/>
          </a:stretch>
        </p:blipFill>
        <p:spPr>
          <a:xfrm>
            <a:off x="7776210" y="562610"/>
            <a:ext cx="2869565" cy="6012815"/>
          </a:xfrm>
          <a:prstGeom prst="rect">
            <a:avLst/>
          </a:prstGeom>
        </p:spPr>
      </p:pic>
      <p:pic>
        <p:nvPicPr>
          <p:cNvPr id="4" name="图片 3" descr="16"/>
          <p:cNvPicPr>
            <a:picLocks noChangeAspect="1"/>
          </p:cNvPicPr>
          <p:nvPr/>
        </p:nvPicPr>
        <p:blipFill>
          <a:blip r:embed="rId10"/>
          <a:stretch>
            <a:fillRect/>
          </a:stretch>
        </p:blipFill>
        <p:spPr>
          <a:xfrm>
            <a:off x="4222750" y="562610"/>
            <a:ext cx="2869565" cy="6012815"/>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pic>
        <p:nvPicPr>
          <p:cNvPr id="10" name="图片 9"/>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11" name="图片 10"/>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8" name="Title 6"/>
          <p:cNvSpPr txBox="1"/>
          <p:nvPr>
            <p:custDataLst>
              <p:tags r:id="rId8"/>
            </p:custDataLst>
          </p:nvPr>
        </p:nvSpPr>
        <p:spPr>
          <a:xfrm>
            <a:off x="608399" y="153000"/>
            <a:ext cx="10974649" cy="60840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设置界面设计</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pic>
        <p:nvPicPr>
          <p:cNvPr id="2" name="图片 1" descr="17"/>
          <p:cNvPicPr>
            <a:picLocks noChangeAspect="1"/>
          </p:cNvPicPr>
          <p:nvPr/>
        </p:nvPicPr>
        <p:blipFill>
          <a:blip r:embed="rId9"/>
          <a:stretch>
            <a:fillRect/>
          </a:stretch>
        </p:blipFill>
        <p:spPr>
          <a:xfrm>
            <a:off x="4481195" y="153035"/>
            <a:ext cx="3079750" cy="6454140"/>
          </a:xfrm>
          <a:prstGeom prst="rect">
            <a:avLst/>
          </a:prstGeom>
        </p:spPr>
      </p:pic>
    </p:spTree>
    <p:custDataLst>
      <p:tags r:id="rId10"/>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custDataLst>
              <p:tags r:id="rId1"/>
            </p:custDataLst>
          </p:nvPr>
        </p:nvSpPr>
        <p:spPr>
          <a:xfrm>
            <a:off x="2213931" y="3048393"/>
            <a:ext cx="2671445" cy="505461"/>
          </a:xfrm>
          <a:prstGeom prst="rect">
            <a:avLst/>
          </a:prstGeom>
          <a:noFill/>
        </p:spPr>
        <p:txBody>
          <a:bodyPr wrap="square" lIns="91440" tIns="45720" rIns="91440" bIns="0" anchor="b">
            <a:noAutofit/>
          </a:bodyPr>
          <a:lstStyle/>
          <a:p>
            <a:pPr lvl="0" algn="l">
              <a:lnSpc>
                <a:spcPct val="130000"/>
              </a:lnSpc>
              <a:buClrTx/>
              <a:buSzTx/>
              <a:buFontTx/>
            </a:pPr>
            <a:r>
              <a:rPr lang="zh-CN" altLang="en-US" sz="2800" b="1" spc="300">
                <a:solidFill>
                  <a:schemeClr val="tx1">
                    <a:lumMod val="85000"/>
                    <a:lumOff val="15000"/>
                  </a:schemeClr>
                </a:solidFill>
                <a:uFillTx/>
                <a:latin typeface="Arial" panose="020B0604020202020204" pitchFamily="34" charset="0"/>
                <a:ea typeface="微软雅黑" panose="020B0503020204020204" pitchFamily="34" charset="-122"/>
                <a:sym typeface="Arial" panose="020B0604020202020204" pitchFamily="34" charset="0"/>
              </a:rPr>
              <a:t>选题意义</a:t>
            </a:r>
            <a:endParaRPr lang="en-US" altLang="zh-CN" sz="2800" b="1" spc="300">
              <a:solidFill>
                <a:schemeClr val="tx1">
                  <a:lumMod val="85000"/>
                  <a:lumOff val="15000"/>
                </a:schemeClr>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custDataLst>
              <p:tags r:id="rId2"/>
            </p:custDataLst>
          </p:nvPr>
        </p:nvSpPr>
        <p:spPr>
          <a:xfrm>
            <a:off x="942019" y="2843381"/>
            <a:ext cx="1117614" cy="1015663"/>
          </a:xfrm>
          <a:prstGeom prst="rect">
            <a:avLst/>
          </a:prstGeom>
          <a:noFill/>
        </p:spPr>
        <p:txBody>
          <a:bodyPr wrap="square" rtlCol="0" anchor="ctr" anchorCtr="0">
            <a:normAutofit/>
            <a:scene3d>
              <a:camera prst="orthographicFront"/>
              <a:lightRig rig="threePt" dir="t"/>
            </a:scene3d>
            <a:sp3d contourW="12700"/>
          </a:bodyPr>
          <a:lstStyle/>
          <a:p>
            <a:pPr lvl="0" algn="ctr">
              <a:buClrTx/>
              <a:buSzTx/>
              <a:buFontTx/>
            </a:pPr>
            <a:r>
              <a:rPr lang="en-US" altLang="zh-CN" sz="6000" b="1" spc="300" dirty="0">
                <a:solidFill>
                  <a:schemeClr val="accent1"/>
                </a:solidFill>
                <a:latin typeface="Arial" panose="020B0604020202020204" pitchFamily="34" charset="0"/>
                <a:ea typeface="微软雅黑" panose="020B0503020204020204" pitchFamily="34" charset="-122"/>
                <a:cs typeface="+mj-lt"/>
                <a:sym typeface="Arial" panose="020B0604020202020204" pitchFamily="34" charset="0"/>
              </a:rPr>
              <a:t>01</a:t>
            </a:r>
            <a:endParaRPr lang="en-US" altLang="zh-CN" sz="6000" b="1" spc="300" dirty="0">
              <a:solidFill>
                <a:schemeClr val="accent1"/>
              </a:solidFill>
              <a:latin typeface="Arial" panose="020B0604020202020204" pitchFamily="34" charset="0"/>
              <a:ea typeface="微软雅黑" panose="020B0503020204020204" pitchFamily="34" charset="-122"/>
              <a:cs typeface="+mj-lt"/>
              <a:sym typeface="Arial" panose="020B0604020202020204" pitchFamily="34" charset="0"/>
            </a:endParaRPr>
          </a:p>
        </p:txBody>
      </p:sp>
      <p:cxnSp>
        <p:nvCxnSpPr>
          <p:cNvPr id="3" name="直接连接符 2"/>
          <p:cNvCxnSpPr/>
          <p:nvPr>
            <p:custDataLst>
              <p:tags r:id="rId3"/>
            </p:custDataLst>
          </p:nvPr>
        </p:nvCxnSpPr>
        <p:spPr>
          <a:xfrm>
            <a:off x="947741" y="4052252"/>
            <a:ext cx="381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文本框 7"/>
          <p:cNvSpPr txBox="1"/>
          <p:nvPr>
            <p:custDataLst>
              <p:tags r:id="rId4"/>
            </p:custDataLst>
          </p:nvPr>
        </p:nvSpPr>
        <p:spPr>
          <a:xfrm>
            <a:off x="6808156" y="3048393"/>
            <a:ext cx="2671445" cy="505461"/>
          </a:xfrm>
          <a:prstGeom prst="rect">
            <a:avLst/>
          </a:prstGeom>
          <a:noFill/>
        </p:spPr>
        <p:txBody>
          <a:bodyPr wrap="square" lIns="91440" tIns="45720" rIns="91440" bIns="0" anchor="b">
            <a:noAutofit/>
          </a:bodyPr>
          <a:lstStyle/>
          <a:p>
            <a:pPr lvl="0" algn="l">
              <a:lnSpc>
                <a:spcPct val="130000"/>
              </a:lnSpc>
              <a:buClrTx/>
              <a:buSzTx/>
              <a:buFontTx/>
            </a:pPr>
            <a:r>
              <a:rPr lang="zh-CN" altLang="en-US" sz="2800" b="1" spc="300">
                <a:solidFill>
                  <a:schemeClr val="tx1">
                    <a:lumMod val="85000"/>
                    <a:lumOff val="15000"/>
                  </a:schemeClr>
                </a:solidFill>
                <a:uFillTx/>
                <a:latin typeface="Arial" panose="020B0604020202020204" pitchFamily="34" charset="0"/>
                <a:ea typeface="微软雅黑" panose="020B0503020204020204" pitchFamily="34" charset="-122"/>
                <a:sym typeface="Arial" panose="020B0604020202020204" pitchFamily="34" charset="0"/>
              </a:rPr>
              <a:t>技术选型</a:t>
            </a:r>
            <a:endParaRPr lang="zh-CN" altLang="en-US" sz="2800" b="1" spc="300">
              <a:solidFill>
                <a:schemeClr val="tx1">
                  <a:lumMod val="85000"/>
                  <a:lumOff val="15000"/>
                </a:schemeClr>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custDataLst>
              <p:tags r:id="rId5"/>
            </p:custDataLst>
          </p:nvPr>
        </p:nvSpPr>
        <p:spPr>
          <a:xfrm>
            <a:off x="5401624" y="2843381"/>
            <a:ext cx="1117614" cy="1015663"/>
          </a:xfrm>
          <a:prstGeom prst="rect">
            <a:avLst/>
          </a:prstGeom>
          <a:noFill/>
        </p:spPr>
        <p:txBody>
          <a:bodyPr wrap="square" rtlCol="0" anchor="ctr" anchorCtr="0">
            <a:normAutofit/>
            <a:scene3d>
              <a:camera prst="orthographicFront"/>
              <a:lightRig rig="threePt" dir="t"/>
            </a:scene3d>
            <a:sp3d contourW="12700"/>
          </a:bodyPr>
          <a:lstStyle/>
          <a:p>
            <a:pPr lvl="0" algn="ctr">
              <a:buClrTx/>
              <a:buSzTx/>
              <a:buFontTx/>
            </a:pPr>
            <a:r>
              <a:rPr lang="en-US" altLang="zh-CN" sz="6000" b="1" spc="300" dirty="0">
                <a:solidFill>
                  <a:schemeClr val="accent1"/>
                </a:solidFill>
                <a:latin typeface="Arial" panose="020B0604020202020204" pitchFamily="34" charset="0"/>
                <a:ea typeface="微软雅黑" panose="020B0503020204020204" pitchFamily="34" charset="-122"/>
                <a:cs typeface="+mj-lt"/>
                <a:sym typeface="Arial" panose="020B0604020202020204" pitchFamily="34" charset="0"/>
              </a:rPr>
              <a:t>02</a:t>
            </a:r>
            <a:endParaRPr lang="en-US" altLang="zh-CN" sz="6000" b="1" spc="300" dirty="0">
              <a:solidFill>
                <a:schemeClr val="accent1"/>
              </a:solidFill>
              <a:latin typeface="Arial" panose="020B0604020202020204" pitchFamily="34" charset="0"/>
              <a:ea typeface="微软雅黑" panose="020B0503020204020204" pitchFamily="34" charset="-122"/>
              <a:cs typeface="+mj-lt"/>
              <a:sym typeface="Arial" panose="020B0604020202020204" pitchFamily="34" charset="0"/>
            </a:endParaRPr>
          </a:p>
        </p:txBody>
      </p:sp>
      <p:cxnSp>
        <p:nvCxnSpPr>
          <p:cNvPr id="14" name="直接连接符 13"/>
          <p:cNvCxnSpPr/>
          <p:nvPr>
            <p:custDataLst>
              <p:tags r:id="rId6"/>
            </p:custDataLst>
          </p:nvPr>
        </p:nvCxnSpPr>
        <p:spPr>
          <a:xfrm>
            <a:off x="5407346" y="4052252"/>
            <a:ext cx="381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文本框 16"/>
          <p:cNvSpPr txBox="1"/>
          <p:nvPr>
            <p:custDataLst>
              <p:tags r:id="rId7"/>
            </p:custDataLst>
          </p:nvPr>
        </p:nvSpPr>
        <p:spPr>
          <a:xfrm>
            <a:off x="2213931" y="4978793"/>
            <a:ext cx="2671445" cy="505461"/>
          </a:xfrm>
          <a:prstGeom prst="rect">
            <a:avLst/>
          </a:prstGeom>
          <a:noFill/>
        </p:spPr>
        <p:txBody>
          <a:bodyPr wrap="square" lIns="91440" tIns="45720" rIns="91440" bIns="0" anchor="b">
            <a:noAutofit/>
          </a:bodyPr>
          <a:lstStyle/>
          <a:p>
            <a:pPr lvl="0" algn="l">
              <a:lnSpc>
                <a:spcPct val="130000"/>
              </a:lnSpc>
              <a:buClrTx/>
              <a:buSzTx/>
              <a:buFontTx/>
            </a:pPr>
            <a:r>
              <a:rPr lang="zh-CN" altLang="en-US" sz="2800" b="1" spc="300">
                <a:solidFill>
                  <a:schemeClr val="tx1">
                    <a:lumMod val="85000"/>
                    <a:lumOff val="15000"/>
                  </a:schemeClr>
                </a:solidFill>
                <a:uFillTx/>
                <a:latin typeface="Arial" panose="020B0604020202020204" pitchFamily="34" charset="0"/>
                <a:ea typeface="微软雅黑" panose="020B0503020204020204" pitchFamily="34" charset="-122"/>
                <a:sym typeface="Arial" panose="020B0604020202020204" pitchFamily="34" charset="0"/>
              </a:rPr>
              <a:t>架构设计</a:t>
            </a:r>
            <a:endParaRPr lang="zh-CN" altLang="en-US" sz="2800" b="1" spc="300">
              <a:solidFill>
                <a:schemeClr val="tx1">
                  <a:lumMod val="85000"/>
                  <a:lumOff val="15000"/>
                </a:schemeClr>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8"/>
            </p:custDataLst>
          </p:nvPr>
        </p:nvSpPr>
        <p:spPr>
          <a:xfrm>
            <a:off x="942654" y="4724251"/>
            <a:ext cx="1117614" cy="1015663"/>
          </a:xfrm>
          <a:prstGeom prst="rect">
            <a:avLst/>
          </a:prstGeom>
          <a:noFill/>
        </p:spPr>
        <p:txBody>
          <a:bodyPr wrap="square" rtlCol="0" anchor="ctr" anchorCtr="0">
            <a:normAutofit/>
            <a:scene3d>
              <a:camera prst="orthographicFront"/>
              <a:lightRig rig="threePt" dir="t"/>
            </a:scene3d>
            <a:sp3d contourW="12700"/>
          </a:bodyPr>
          <a:lstStyle/>
          <a:p>
            <a:pPr lvl="0" algn="ctr">
              <a:buClrTx/>
              <a:buSzTx/>
              <a:buFontTx/>
            </a:pPr>
            <a:r>
              <a:rPr lang="en-US" altLang="zh-CN" sz="6000" b="1" spc="300" dirty="0">
                <a:solidFill>
                  <a:schemeClr val="accent1"/>
                </a:solidFill>
                <a:latin typeface="Arial" panose="020B0604020202020204" pitchFamily="34" charset="0"/>
                <a:ea typeface="微软雅黑" panose="020B0503020204020204" pitchFamily="34" charset="-122"/>
                <a:cs typeface="+mj-lt"/>
                <a:sym typeface="Arial" panose="020B0604020202020204" pitchFamily="34" charset="0"/>
              </a:rPr>
              <a:t>03</a:t>
            </a:r>
            <a:endParaRPr lang="en-US" altLang="zh-CN" sz="6000" b="1" spc="300" dirty="0">
              <a:solidFill>
                <a:schemeClr val="accent1"/>
              </a:solidFill>
              <a:latin typeface="Arial" panose="020B0604020202020204" pitchFamily="34" charset="0"/>
              <a:ea typeface="微软雅黑" panose="020B0503020204020204" pitchFamily="34" charset="-122"/>
              <a:cs typeface="+mj-lt"/>
              <a:sym typeface="Arial" panose="020B0604020202020204" pitchFamily="34" charset="0"/>
            </a:endParaRPr>
          </a:p>
        </p:txBody>
      </p:sp>
      <p:cxnSp>
        <p:nvCxnSpPr>
          <p:cNvPr id="23" name="直接连接符 22"/>
          <p:cNvCxnSpPr/>
          <p:nvPr>
            <p:custDataLst>
              <p:tags r:id="rId9"/>
            </p:custDataLst>
          </p:nvPr>
        </p:nvCxnSpPr>
        <p:spPr>
          <a:xfrm>
            <a:off x="948376" y="5933122"/>
            <a:ext cx="381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文本框 25"/>
          <p:cNvSpPr txBox="1"/>
          <p:nvPr>
            <p:custDataLst>
              <p:tags r:id="rId10"/>
            </p:custDataLst>
          </p:nvPr>
        </p:nvSpPr>
        <p:spPr>
          <a:xfrm>
            <a:off x="6808156" y="4978793"/>
            <a:ext cx="2671445" cy="505461"/>
          </a:xfrm>
          <a:prstGeom prst="rect">
            <a:avLst/>
          </a:prstGeom>
          <a:noFill/>
        </p:spPr>
        <p:txBody>
          <a:bodyPr wrap="square" lIns="91440" tIns="45720" rIns="91440" bIns="0" anchor="b">
            <a:noAutofit/>
          </a:bodyPr>
          <a:lstStyle/>
          <a:p>
            <a:pPr lvl="0" algn="l">
              <a:lnSpc>
                <a:spcPct val="130000"/>
              </a:lnSpc>
              <a:buClrTx/>
              <a:buSzTx/>
              <a:buFontTx/>
            </a:pPr>
            <a:r>
              <a:rPr lang="zh-CN" altLang="en-US" sz="2800" b="1" spc="300">
                <a:solidFill>
                  <a:schemeClr val="tx1">
                    <a:lumMod val="85000"/>
                    <a:lumOff val="15000"/>
                  </a:schemeClr>
                </a:solidFill>
                <a:uFillTx/>
                <a:latin typeface="Arial" panose="020B0604020202020204" pitchFamily="34" charset="0"/>
                <a:ea typeface="微软雅黑" panose="020B0503020204020204" pitchFamily="34" charset="-122"/>
                <a:sym typeface="Arial" panose="020B0604020202020204" pitchFamily="34" charset="0"/>
              </a:rPr>
              <a:t>功能展示</a:t>
            </a:r>
            <a:endParaRPr lang="zh-CN" altLang="en-US" sz="2800" b="1" spc="300">
              <a:solidFill>
                <a:schemeClr val="tx1">
                  <a:lumMod val="85000"/>
                  <a:lumOff val="15000"/>
                </a:schemeClr>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28" name="文本框 27"/>
          <p:cNvSpPr txBox="1"/>
          <p:nvPr>
            <p:custDataLst>
              <p:tags r:id="rId11"/>
            </p:custDataLst>
          </p:nvPr>
        </p:nvSpPr>
        <p:spPr>
          <a:xfrm>
            <a:off x="5402259" y="4724251"/>
            <a:ext cx="1117614" cy="1015663"/>
          </a:xfrm>
          <a:prstGeom prst="rect">
            <a:avLst/>
          </a:prstGeom>
          <a:noFill/>
        </p:spPr>
        <p:txBody>
          <a:bodyPr wrap="square" rtlCol="0" anchor="ctr" anchorCtr="0">
            <a:normAutofit/>
            <a:scene3d>
              <a:camera prst="orthographicFront"/>
              <a:lightRig rig="threePt" dir="t"/>
            </a:scene3d>
            <a:sp3d contourW="12700"/>
          </a:bodyPr>
          <a:lstStyle/>
          <a:p>
            <a:pPr lvl="0" algn="ctr">
              <a:buClrTx/>
              <a:buSzTx/>
              <a:buFontTx/>
            </a:pPr>
            <a:r>
              <a:rPr lang="en-US" altLang="zh-CN" sz="6000" b="1" spc="300" dirty="0">
                <a:solidFill>
                  <a:schemeClr val="accent1"/>
                </a:solidFill>
                <a:latin typeface="Arial" panose="020B0604020202020204" pitchFamily="34" charset="0"/>
                <a:ea typeface="微软雅黑" panose="020B0503020204020204" pitchFamily="34" charset="-122"/>
                <a:cs typeface="+mj-lt"/>
                <a:sym typeface="Arial" panose="020B0604020202020204" pitchFamily="34" charset="0"/>
              </a:rPr>
              <a:t>04</a:t>
            </a:r>
            <a:endParaRPr lang="en-US" altLang="zh-CN" sz="6000" b="1" spc="300" dirty="0">
              <a:solidFill>
                <a:schemeClr val="accent1"/>
              </a:solidFill>
              <a:latin typeface="Arial" panose="020B0604020202020204" pitchFamily="34" charset="0"/>
              <a:ea typeface="微软雅黑" panose="020B0503020204020204" pitchFamily="34" charset="-122"/>
              <a:cs typeface="+mj-lt"/>
              <a:sym typeface="Arial" panose="020B0604020202020204" pitchFamily="34" charset="0"/>
            </a:endParaRPr>
          </a:p>
        </p:txBody>
      </p:sp>
      <p:cxnSp>
        <p:nvCxnSpPr>
          <p:cNvPr id="29" name="直接连接符 28"/>
          <p:cNvCxnSpPr/>
          <p:nvPr>
            <p:custDataLst>
              <p:tags r:id="rId12"/>
            </p:custDataLst>
          </p:nvPr>
        </p:nvCxnSpPr>
        <p:spPr>
          <a:xfrm>
            <a:off x="5407981" y="5933122"/>
            <a:ext cx="381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9" name="矩形 38"/>
          <p:cNvSpPr/>
          <p:nvPr>
            <p:custDataLst>
              <p:tags r:id="rId13"/>
            </p:custDataLst>
          </p:nvPr>
        </p:nvSpPr>
        <p:spPr>
          <a:xfrm>
            <a:off x="3389951" y="924877"/>
            <a:ext cx="3248724" cy="1016000"/>
          </a:xfrm>
          <a:prstGeom prst="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矩形 40"/>
          <p:cNvSpPr/>
          <p:nvPr>
            <p:custDataLst>
              <p:tags r:id="rId14"/>
            </p:custDataLst>
          </p:nvPr>
        </p:nvSpPr>
        <p:spPr>
          <a:xfrm>
            <a:off x="3473707" y="999807"/>
            <a:ext cx="3248724" cy="1016000"/>
          </a:xfrm>
          <a:prstGeom prst="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custDataLst>
              <p:tags r:id="rId15"/>
            </p:custDataLst>
          </p:nvPr>
        </p:nvSpPr>
        <p:spPr>
          <a:xfrm>
            <a:off x="3895026" y="1140460"/>
            <a:ext cx="2239081" cy="706755"/>
          </a:xfrm>
          <a:prstGeom prst="rect">
            <a:avLst/>
          </a:prstGeom>
          <a:noFill/>
        </p:spPr>
        <p:txBody>
          <a:bodyPr wrap="square" rtlCol="0" anchor="ctr" anchorCtr="0">
            <a:normAutofit/>
          </a:bodyPr>
          <a:lstStyle/>
          <a:p>
            <a:pPr lvl="0" algn="ctr">
              <a:buClrTx/>
              <a:buSzTx/>
              <a:buFontTx/>
            </a:pPr>
            <a:r>
              <a:rPr lang="zh-CN" altLang="en-US" sz="4000" spc="600">
                <a:solidFill>
                  <a:schemeClr val="tx1">
                    <a:lumMod val="85000"/>
                    <a:lumOff val="15000"/>
                  </a:schemeClr>
                </a:solidFill>
                <a:uFillTx/>
                <a:latin typeface="Arial" panose="020B0604020202020204" pitchFamily="34" charset="0"/>
                <a:ea typeface="汉仪旗黑-85S" panose="00020600040101010101" pitchFamily="18" charset="-122"/>
                <a:sym typeface="Arial" panose="020B0604020202020204" pitchFamily="34" charset="0"/>
              </a:rPr>
              <a:t>目录</a:t>
            </a:r>
            <a:endParaRPr lang="zh-CN" altLang="en-US" sz="4000" spc="600">
              <a:solidFill>
                <a:schemeClr val="tx1">
                  <a:lumMod val="85000"/>
                  <a:lumOff val="15000"/>
                </a:schemeClr>
              </a:solidFill>
              <a:uFillTx/>
              <a:latin typeface="Arial" panose="020B0604020202020204" pitchFamily="34" charset="0"/>
              <a:ea typeface="汉仪旗黑-85S" panose="00020600040101010101" pitchFamily="18" charset="-122"/>
              <a:sym typeface="Arial" panose="020B0604020202020204" pitchFamily="34" charset="0"/>
            </a:endParaRPr>
          </a:p>
        </p:txBody>
      </p:sp>
    </p:spTree>
    <p:custDataLst>
      <p:tags r:id="rId16"/>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pic>
        <p:nvPicPr>
          <p:cNvPr id="10" name="图片 9"/>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11" name="图片 10"/>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8" name="Title 6"/>
          <p:cNvSpPr txBox="1"/>
          <p:nvPr>
            <p:custDataLst>
              <p:tags r:id="rId8"/>
            </p:custDataLst>
          </p:nvPr>
        </p:nvSpPr>
        <p:spPr>
          <a:xfrm>
            <a:off x="608399" y="153000"/>
            <a:ext cx="10974649" cy="60840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账号与安全界面设计</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pic>
        <p:nvPicPr>
          <p:cNvPr id="15" name="图片 14" descr="18"/>
          <p:cNvPicPr>
            <a:picLocks noChangeAspect="1"/>
          </p:cNvPicPr>
          <p:nvPr/>
        </p:nvPicPr>
        <p:blipFill>
          <a:blip r:embed="rId9"/>
          <a:stretch>
            <a:fillRect/>
          </a:stretch>
        </p:blipFill>
        <p:spPr>
          <a:xfrm>
            <a:off x="4708525" y="153035"/>
            <a:ext cx="2980055" cy="6459855"/>
          </a:xfrm>
          <a:prstGeom prst="rect">
            <a:avLst/>
          </a:prstGeom>
        </p:spPr>
      </p:pic>
      <p:pic>
        <p:nvPicPr>
          <p:cNvPr id="16" name="图片 15" descr="28"/>
          <p:cNvPicPr>
            <a:picLocks noChangeAspect="1"/>
          </p:cNvPicPr>
          <p:nvPr/>
        </p:nvPicPr>
        <p:blipFill>
          <a:blip r:embed="rId10"/>
          <a:stretch>
            <a:fillRect/>
          </a:stretch>
        </p:blipFill>
        <p:spPr>
          <a:xfrm>
            <a:off x="8164830" y="153035"/>
            <a:ext cx="2846070" cy="6459220"/>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pic>
        <p:nvPicPr>
          <p:cNvPr id="10" name="图片 9"/>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11" name="图片 10"/>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8" name="Title 6"/>
          <p:cNvSpPr txBox="1"/>
          <p:nvPr>
            <p:custDataLst>
              <p:tags r:id="rId8"/>
            </p:custDataLst>
          </p:nvPr>
        </p:nvSpPr>
        <p:spPr>
          <a:xfrm>
            <a:off x="608399" y="153000"/>
            <a:ext cx="10974649" cy="60840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新消息提醒界面设计</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pic>
        <p:nvPicPr>
          <p:cNvPr id="2" name="图片 1" descr="19"/>
          <p:cNvPicPr>
            <a:picLocks noChangeAspect="1"/>
          </p:cNvPicPr>
          <p:nvPr/>
        </p:nvPicPr>
        <p:blipFill>
          <a:blip r:embed="rId9"/>
          <a:stretch>
            <a:fillRect/>
          </a:stretch>
        </p:blipFill>
        <p:spPr>
          <a:xfrm>
            <a:off x="4983480" y="234950"/>
            <a:ext cx="3116580" cy="6530340"/>
          </a:xfrm>
          <a:prstGeom prst="rect">
            <a:avLst/>
          </a:prstGeom>
        </p:spPr>
      </p:pic>
      <p:pic>
        <p:nvPicPr>
          <p:cNvPr id="4" name="图片 3" descr="29"/>
          <p:cNvPicPr>
            <a:picLocks noChangeAspect="1"/>
          </p:cNvPicPr>
          <p:nvPr/>
        </p:nvPicPr>
        <p:blipFill>
          <a:blip r:embed="rId10"/>
          <a:stretch>
            <a:fillRect/>
          </a:stretch>
        </p:blipFill>
        <p:spPr>
          <a:xfrm>
            <a:off x="8497570" y="234950"/>
            <a:ext cx="2937510" cy="6530340"/>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pic>
        <p:nvPicPr>
          <p:cNvPr id="10" name="图片 9"/>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11" name="图片 10"/>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8" name="Title 6"/>
          <p:cNvSpPr txBox="1"/>
          <p:nvPr>
            <p:custDataLst>
              <p:tags r:id="rId8"/>
            </p:custDataLst>
          </p:nvPr>
        </p:nvSpPr>
        <p:spPr>
          <a:xfrm>
            <a:off x="608399" y="153000"/>
            <a:ext cx="10974649" cy="60840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通用界面设计</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pic>
        <p:nvPicPr>
          <p:cNvPr id="3" name="图片 2" descr="20"/>
          <p:cNvPicPr>
            <a:picLocks noChangeAspect="1"/>
          </p:cNvPicPr>
          <p:nvPr/>
        </p:nvPicPr>
        <p:blipFill>
          <a:blip r:embed="rId9"/>
          <a:stretch>
            <a:fillRect/>
          </a:stretch>
        </p:blipFill>
        <p:spPr>
          <a:xfrm>
            <a:off x="4537710" y="163830"/>
            <a:ext cx="3116580" cy="6530340"/>
          </a:xfrm>
          <a:prstGeom prst="rect">
            <a:avLst/>
          </a:prstGeom>
        </p:spPr>
      </p:pic>
    </p:spTree>
    <p:custDataLst>
      <p:tags r:id="rId10"/>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pic>
        <p:nvPicPr>
          <p:cNvPr id="10" name="图片 9"/>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11" name="图片 10"/>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8" name="Title 6"/>
          <p:cNvSpPr txBox="1"/>
          <p:nvPr>
            <p:custDataLst>
              <p:tags r:id="rId8"/>
            </p:custDataLst>
          </p:nvPr>
        </p:nvSpPr>
        <p:spPr>
          <a:xfrm>
            <a:off x="608399" y="153000"/>
            <a:ext cx="10974649" cy="60840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隐私界面设计</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pic>
        <p:nvPicPr>
          <p:cNvPr id="2" name="图片 1" descr="21"/>
          <p:cNvPicPr>
            <a:picLocks noChangeAspect="1"/>
          </p:cNvPicPr>
          <p:nvPr/>
        </p:nvPicPr>
        <p:blipFill>
          <a:blip r:embed="rId9"/>
          <a:stretch>
            <a:fillRect/>
          </a:stretch>
        </p:blipFill>
        <p:spPr>
          <a:xfrm>
            <a:off x="4537075" y="153035"/>
            <a:ext cx="3116580" cy="6530340"/>
          </a:xfrm>
          <a:prstGeom prst="rect">
            <a:avLst/>
          </a:prstGeom>
        </p:spPr>
      </p:pic>
    </p:spTree>
    <p:custDataLst>
      <p:tags r:id="rId10"/>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pic>
        <p:nvPicPr>
          <p:cNvPr id="10" name="图片 9"/>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11" name="图片 10"/>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8" name="Title 6"/>
          <p:cNvSpPr txBox="1"/>
          <p:nvPr>
            <p:custDataLst>
              <p:tags r:id="rId8"/>
            </p:custDataLst>
          </p:nvPr>
        </p:nvSpPr>
        <p:spPr>
          <a:xfrm>
            <a:off x="608399" y="153000"/>
            <a:ext cx="10974649" cy="60840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关于界面设计</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pic>
        <p:nvPicPr>
          <p:cNvPr id="2" name="图片 1" descr="22"/>
          <p:cNvPicPr>
            <a:picLocks noChangeAspect="1"/>
          </p:cNvPicPr>
          <p:nvPr/>
        </p:nvPicPr>
        <p:blipFill>
          <a:blip r:embed="rId9"/>
          <a:stretch>
            <a:fillRect/>
          </a:stretch>
        </p:blipFill>
        <p:spPr>
          <a:xfrm>
            <a:off x="4405630" y="163830"/>
            <a:ext cx="3116580" cy="6530340"/>
          </a:xfrm>
          <a:prstGeom prst="rect">
            <a:avLst/>
          </a:prstGeom>
        </p:spPr>
      </p:pic>
    </p:spTree>
    <p:custDataLst>
      <p:tags r:id="rId10"/>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pic>
        <p:nvPicPr>
          <p:cNvPr id="10" name="图片 9"/>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11" name="图片 10"/>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8" name="Title 6"/>
          <p:cNvSpPr txBox="1"/>
          <p:nvPr>
            <p:custDataLst>
              <p:tags r:id="rId8"/>
            </p:custDataLst>
          </p:nvPr>
        </p:nvSpPr>
        <p:spPr>
          <a:xfrm>
            <a:off x="608399" y="153000"/>
            <a:ext cx="10974649" cy="60840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单聊界面设计</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pic>
        <p:nvPicPr>
          <p:cNvPr id="2" name="图片 1" descr="23"/>
          <p:cNvPicPr>
            <a:picLocks noChangeAspect="1"/>
          </p:cNvPicPr>
          <p:nvPr/>
        </p:nvPicPr>
        <p:blipFill>
          <a:blip r:embed="rId9"/>
          <a:stretch>
            <a:fillRect/>
          </a:stretch>
        </p:blipFill>
        <p:spPr>
          <a:xfrm>
            <a:off x="3787140" y="374015"/>
            <a:ext cx="6116320" cy="6109970"/>
          </a:xfrm>
          <a:prstGeom prst="rect">
            <a:avLst/>
          </a:prstGeom>
        </p:spPr>
      </p:pic>
    </p:spTree>
    <p:custDataLst>
      <p:tags r:id="rId10"/>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pic>
        <p:nvPicPr>
          <p:cNvPr id="10" name="图片 9"/>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11" name="图片 10"/>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8" name="Title 6"/>
          <p:cNvSpPr txBox="1"/>
          <p:nvPr>
            <p:custDataLst>
              <p:tags r:id="rId8"/>
            </p:custDataLst>
          </p:nvPr>
        </p:nvSpPr>
        <p:spPr>
          <a:xfrm>
            <a:off x="608399" y="153000"/>
            <a:ext cx="10974649" cy="60840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群聊界面设计</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pic>
        <p:nvPicPr>
          <p:cNvPr id="2" name="图片 1" descr="24"/>
          <p:cNvPicPr>
            <a:picLocks noChangeAspect="1"/>
          </p:cNvPicPr>
          <p:nvPr/>
        </p:nvPicPr>
        <p:blipFill>
          <a:blip r:embed="rId9"/>
          <a:stretch>
            <a:fillRect/>
          </a:stretch>
        </p:blipFill>
        <p:spPr>
          <a:xfrm>
            <a:off x="1958975" y="847090"/>
            <a:ext cx="8706485" cy="5770245"/>
          </a:xfrm>
          <a:prstGeom prst="rect">
            <a:avLst/>
          </a:prstGeom>
        </p:spPr>
      </p:pic>
    </p:spTree>
    <p:custDataLst>
      <p:tags r:id="rId10"/>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ctrTitle" idx="14"/>
          </p:nvPr>
        </p:nvSpPr>
        <p:spPr>
          <a:xfrm>
            <a:off x="3211514" y="3149282"/>
            <a:ext cx="5767705" cy="835660"/>
          </a:xfrm>
        </p:spPr>
        <p:txBody>
          <a:bodyPr>
            <a:noAutofit/>
          </a:bodyPr>
          <a:p>
            <a:r>
              <a:rPr lang="en-US" altLang="zh-CN" sz="8000"/>
              <a:t>4 </a:t>
            </a:r>
            <a:r>
              <a:rPr sz="8000"/>
              <a:t>功能展示</a:t>
            </a:r>
            <a:endParaRPr sz="80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pic>
        <p:nvPicPr>
          <p:cNvPr id="10" name="图片 9"/>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11" name="图片 10"/>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8" name="Title 6"/>
          <p:cNvSpPr txBox="1"/>
          <p:nvPr>
            <p:custDataLst>
              <p:tags r:id="rId8"/>
            </p:custDataLst>
          </p:nvPr>
        </p:nvSpPr>
        <p:spPr>
          <a:xfrm>
            <a:off x="608399" y="153000"/>
            <a:ext cx="10974649" cy="60840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登录与注册</a:t>
            </a: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功能</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pic>
        <p:nvPicPr>
          <p:cNvPr id="2" name="登录与注册">
            <a:hlinkClick r:id="" action="ppaction://media"/>
          </p:cNvPr>
          <p:cNvPicPr/>
          <p:nvPr>
            <a:videoFile r:link="rId9"/>
            <p:extLst>
              <p:ext uri="{DAA4B4D4-6D71-4841-9C94-3DE7FCFB9230}">
                <p14:media xmlns:p14="http://schemas.microsoft.com/office/powerpoint/2010/main" r:embed="rId10"/>
              </p:ext>
            </p:extLst>
            <p:custDataLst>
              <p:tags r:id="rId11"/>
            </p:custDataLst>
          </p:nvPr>
        </p:nvPicPr>
        <p:blipFill>
          <a:blip r:embed="rId12"/>
          <a:stretch>
            <a:fillRect/>
          </a:stretch>
        </p:blipFill>
        <p:spPr>
          <a:xfrm>
            <a:off x="4617085" y="216535"/>
            <a:ext cx="3171825" cy="6548120"/>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pic>
        <p:nvPicPr>
          <p:cNvPr id="10" name="图片 9"/>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11" name="图片 10"/>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8" name="Title 6"/>
          <p:cNvSpPr txBox="1"/>
          <p:nvPr>
            <p:custDataLst>
              <p:tags r:id="rId8"/>
            </p:custDataLst>
          </p:nvPr>
        </p:nvSpPr>
        <p:spPr>
          <a:xfrm>
            <a:off x="608399" y="153000"/>
            <a:ext cx="10974649" cy="60840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加好友与单聊</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pic>
        <p:nvPicPr>
          <p:cNvPr id="2" name="加好友与单聊">
            <a:hlinkClick r:id="" action="ppaction://media"/>
          </p:cNvPr>
          <p:cNvPicPr/>
          <p:nvPr>
            <a:videoFile r:link="rId9"/>
            <p:extLst>
              <p:ext uri="{DAA4B4D4-6D71-4841-9C94-3DE7FCFB9230}">
                <p14:media xmlns:p14="http://schemas.microsoft.com/office/powerpoint/2010/main" r:embed="rId10"/>
              </p:ext>
            </p:extLst>
            <p:custDataLst>
              <p:tags r:id="rId11"/>
            </p:custDataLst>
          </p:nvPr>
        </p:nvPicPr>
        <p:blipFill>
          <a:blip r:embed="rId12"/>
          <a:stretch>
            <a:fillRect/>
          </a:stretch>
        </p:blipFill>
        <p:spPr>
          <a:xfrm>
            <a:off x="3647440" y="153035"/>
            <a:ext cx="6652260" cy="6558280"/>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ctrTitle" idx="14"/>
          </p:nvPr>
        </p:nvSpPr>
        <p:spPr>
          <a:xfrm>
            <a:off x="3211514" y="3149282"/>
            <a:ext cx="5767705" cy="835660"/>
          </a:xfrm>
        </p:spPr>
        <p:txBody>
          <a:bodyPr>
            <a:noAutofit/>
          </a:bodyPr>
          <a:p>
            <a:r>
              <a:rPr lang="en-US" altLang="zh-CN" sz="8000"/>
              <a:t>1 </a:t>
            </a:r>
            <a:r>
              <a:rPr sz="8000"/>
              <a:t>选题意义</a:t>
            </a:r>
            <a:endParaRPr sz="80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pic>
        <p:nvPicPr>
          <p:cNvPr id="10" name="图片 9"/>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11" name="图片 10"/>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8" name="Title 6"/>
          <p:cNvSpPr txBox="1"/>
          <p:nvPr>
            <p:custDataLst>
              <p:tags r:id="rId8"/>
            </p:custDataLst>
          </p:nvPr>
        </p:nvSpPr>
        <p:spPr>
          <a:xfrm>
            <a:off x="608399" y="153000"/>
            <a:ext cx="10974649" cy="60840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群聊</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pic>
        <p:nvPicPr>
          <p:cNvPr id="2" name="群聊">
            <a:hlinkClick r:id="" action="ppaction://media"/>
          </p:cNvPr>
          <p:cNvPicPr/>
          <p:nvPr>
            <a:videoFile r:link="rId9"/>
            <p:extLst>
              <p:ext uri="{DAA4B4D4-6D71-4841-9C94-3DE7FCFB9230}">
                <p14:media xmlns:p14="http://schemas.microsoft.com/office/powerpoint/2010/main" r:embed="rId10"/>
              </p:ext>
            </p:extLst>
            <p:custDataLst>
              <p:tags r:id="rId11"/>
            </p:custDataLst>
          </p:nvPr>
        </p:nvPicPr>
        <p:blipFill>
          <a:blip r:embed="rId12"/>
          <a:stretch>
            <a:fillRect/>
          </a:stretch>
        </p:blipFill>
        <p:spPr>
          <a:xfrm>
            <a:off x="2007235" y="353060"/>
            <a:ext cx="9251950" cy="6151880"/>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pic>
        <p:nvPicPr>
          <p:cNvPr id="10" name="图片 9"/>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11" name="图片 10"/>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8" name="Title 6"/>
          <p:cNvSpPr txBox="1"/>
          <p:nvPr>
            <p:custDataLst>
              <p:tags r:id="rId8"/>
            </p:custDataLst>
          </p:nvPr>
        </p:nvSpPr>
        <p:spPr>
          <a:xfrm>
            <a:off x="608330" y="153035"/>
            <a:ext cx="10974705" cy="211201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查找聊天记录、</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会话置顶、</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清除聊天记录</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a:p>
            <a:pPr lvl="0">
              <a:lnSpc>
                <a:spcPct val="100000"/>
              </a:lnSpc>
            </a:pP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pic>
        <p:nvPicPr>
          <p:cNvPr id="3" name="查找聊天记录、会话置顶、清除聊天记录">
            <a:hlinkClick r:id="" action="ppaction://media"/>
          </p:cNvPr>
          <p:cNvPicPr/>
          <p:nvPr>
            <a:videoFile r:link="rId9"/>
            <p:extLst>
              <p:ext uri="{DAA4B4D4-6D71-4841-9C94-3DE7FCFB9230}">
                <p14:media xmlns:p14="http://schemas.microsoft.com/office/powerpoint/2010/main" r:embed="rId10"/>
              </p:ext>
            </p:extLst>
            <p:custDataLst>
              <p:tags r:id="rId11"/>
            </p:custDataLst>
          </p:nvPr>
        </p:nvPicPr>
        <p:blipFill>
          <a:blip r:embed="rId12"/>
          <a:stretch>
            <a:fillRect/>
          </a:stretch>
        </p:blipFill>
        <p:spPr>
          <a:xfrm>
            <a:off x="4057650" y="336550"/>
            <a:ext cx="6166485" cy="6184900"/>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video fullScrn="0">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pic>
        <p:nvPicPr>
          <p:cNvPr id="10" name="图片 9"/>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11" name="图片 10"/>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8" name="Title 6"/>
          <p:cNvSpPr txBox="1"/>
          <p:nvPr>
            <p:custDataLst>
              <p:tags r:id="rId8"/>
            </p:custDataLst>
          </p:nvPr>
        </p:nvSpPr>
        <p:spPr>
          <a:xfrm>
            <a:off x="608399" y="153000"/>
            <a:ext cx="10974649" cy="60840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音视频功能</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pic>
        <p:nvPicPr>
          <p:cNvPr id="3" name="音视频功能">
            <a:hlinkClick r:id="" action="ppaction://media"/>
          </p:cNvPr>
          <p:cNvPicPr/>
          <p:nvPr>
            <a:videoFile r:link="rId9"/>
            <p:extLst>
              <p:ext uri="{DAA4B4D4-6D71-4841-9C94-3DE7FCFB9230}">
                <p14:media xmlns:p14="http://schemas.microsoft.com/office/powerpoint/2010/main" r:embed="rId10"/>
              </p:ext>
            </p:extLst>
            <p:custDataLst>
              <p:tags r:id="rId11"/>
            </p:custDataLst>
          </p:nvPr>
        </p:nvPicPr>
        <p:blipFill>
          <a:blip r:embed="rId12"/>
          <a:stretch>
            <a:fillRect/>
          </a:stretch>
        </p:blipFill>
        <p:spPr>
          <a:xfrm>
            <a:off x="2952115" y="465455"/>
            <a:ext cx="8930640" cy="5927090"/>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video fullScrn="0">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pic>
        <p:nvPicPr>
          <p:cNvPr id="10" name="图片 9"/>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11" name="图片 10"/>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8" name="Title 6"/>
          <p:cNvSpPr txBox="1"/>
          <p:nvPr>
            <p:custDataLst>
              <p:tags r:id="rId8"/>
            </p:custDataLst>
          </p:nvPr>
        </p:nvSpPr>
        <p:spPr>
          <a:xfrm>
            <a:off x="608399" y="153000"/>
            <a:ext cx="10974649" cy="60840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分享生活功能</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pic>
        <p:nvPicPr>
          <p:cNvPr id="2" name="分享生活">
            <a:hlinkClick r:id="" action="ppaction://media"/>
          </p:cNvPr>
          <p:cNvPicPr/>
          <p:nvPr>
            <a:videoFile r:link="rId9"/>
            <p:extLst>
              <p:ext uri="{DAA4B4D4-6D71-4841-9C94-3DE7FCFB9230}">
                <p14:media xmlns:p14="http://schemas.microsoft.com/office/powerpoint/2010/main" r:embed="rId10"/>
              </p:ext>
            </p:extLst>
            <p:custDataLst>
              <p:tags r:id="rId11"/>
            </p:custDataLst>
          </p:nvPr>
        </p:nvPicPr>
        <p:blipFill>
          <a:blip r:embed="rId12"/>
          <a:stretch>
            <a:fillRect/>
          </a:stretch>
        </p:blipFill>
        <p:spPr>
          <a:xfrm>
            <a:off x="4620260" y="153035"/>
            <a:ext cx="3167380" cy="6515735"/>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pic>
        <p:nvPicPr>
          <p:cNvPr id="10" name="图片 9"/>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11" name="图片 10"/>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8" name="Title 6"/>
          <p:cNvSpPr txBox="1"/>
          <p:nvPr>
            <p:custDataLst>
              <p:tags r:id="rId8"/>
            </p:custDataLst>
          </p:nvPr>
        </p:nvSpPr>
        <p:spPr>
          <a:xfrm>
            <a:off x="608399" y="153000"/>
            <a:ext cx="10974649" cy="60840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修改用户信息</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pic>
        <p:nvPicPr>
          <p:cNvPr id="3" name="更改头像和昵称">
            <a:hlinkClick r:id="" action="ppaction://media"/>
          </p:cNvPr>
          <p:cNvPicPr/>
          <p:nvPr>
            <a:videoFile r:link="rId9"/>
            <p:extLst>
              <p:ext uri="{DAA4B4D4-6D71-4841-9C94-3DE7FCFB9230}">
                <p14:media xmlns:p14="http://schemas.microsoft.com/office/powerpoint/2010/main" r:embed="rId10"/>
              </p:ext>
            </p:extLst>
            <p:custDataLst>
              <p:tags r:id="rId11"/>
            </p:custDataLst>
          </p:nvPr>
        </p:nvPicPr>
        <p:blipFill>
          <a:blip r:embed="rId12"/>
          <a:stretch>
            <a:fillRect/>
          </a:stretch>
        </p:blipFill>
        <p:spPr>
          <a:xfrm>
            <a:off x="4066540" y="0"/>
            <a:ext cx="3289300" cy="6858000"/>
          </a:xfrm>
          <a:prstGeom prst="rect">
            <a:avLst/>
          </a:prstGeom>
        </p:spPr>
      </p:pic>
      <p:pic>
        <p:nvPicPr>
          <p:cNvPr id="5" name="修改用户信息">
            <a:hlinkClick r:id="" action="ppaction://media"/>
          </p:cNvPr>
          <p:cNvPicPr/>
          <p:nvPr>
            <a:videoFile r:link="rId13"/>
            <p:extLst>
              <p:ext uri="{DAA4B4D4-6D71-4841-9C94-3DE7FCFB9230}">
                <p14:media xmlns:p14="http://schemas.microsoft.com/office/powerpoint/2010/main" r:embed="rId14"/>
              </p:ext>
            </p:extLst>
            <p:custDataLst>
              <p:tags r:id="rId15"/>
            </p:custDataLst>
          </p:nvPr>
        </p:nvPicPr>
        <p:blipFill>
          <a:blip r:embed="rId16"/>
          <a:stretch>
            <a:fillRect/>
          </a:stretch>
        </p:blipFill>
        <p:spPr>
          <a:xfrm>
            <a:off x="7991475" y="0"/>
            <a:ext cx="3317240" cy="6858000"/>
          </a:xfrm>
          <a:prstGeom prst="rect">
            <a:avLst/>
          </a:prstGeom>
        </p:spPr>
      </p:pic>
    </p:spTree>
    <p:custDataLst>
      <p:tags r:id="rId17"/>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video fullScrn="0">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video fullScrn="0">
              <p:cMediaNode>
                <p:cTn id="8" fill="hold" display="1">
                  <p:stCondLst>
                    <p:cond delay="indefinite"/>
                  </p:stCondLst>
                </p:cTn>
                <p:tgtEl>
                  <p:spTgt spid="5"/>
                </p:tgtEl>
              </p:cMediaNode>
            </p:video>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pic>
        <p:nvPicPr>
          <p:cNvPr id="10" name="图片 9"/>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11" name="图片 10"/>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8" name="Title 6"/>
          <p:cNvSpPr txBox="1"/>
          <p:nvPr>
            <p:custDataLst>
              <p:tags r:id="rId8"/>
            </p:custDataLst>
          </p:nvPr>
        </p:nvSpPr>
        <p:spPr>
          <a:xfrm>
            <a:off x="608399" y="153000"/>
            <a:ext cx="10974649" cy="60840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新消息提醒</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pic>
        <p:nvPicPr>
          <p:cNvPr id="3" name="新消息提醒">
            <a:hlinkClick r:id="" action="ppaction://media"/>
          </p:cNvPr>
          <p:cNvPicPr/>
          <p:nvPr>
            <a:videoFile r:link="rId9"/>
            <p:extLst>
              <p:ext uri="{DAA4B4D4-6D71-4841-9C94-3DE7FCFB9230}">
                <p14:media xmlns:p14="http://schemas.microsoft.com/office/powerpoint/2010/main" r:embed="rId10"/>
              </p:ext>
            </p:extLst>
            <p:custDataLst>
              <p:tags r:id="rId11"/>
            </p:custDataLst>
          </p:nvPr>
        </p:nvPicPr>
        <p:blipFill>
          <a:blip r:embed="rId12"/>
          <a:stretch>
            <a:fillRect/>
          </a:stretch>
        </p:blipFill>
        <p:spPr>
          <a:xfrm>
            <a:off x="4211955" y="0"/>
            <a:ext cx="6830060" cy="6858000"/>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video fullScrn="0">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pic>
        <p:nvPicPr>
          <p:cNvPr id="10" name="图片 9"/>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11" name="图片 10"/>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8" name="Title 6"/>
          <p:cNvSpPr txBox="1"/>
          <p:nvPr>
            <p:custDataLst>
              <p:tags r:id="rId8"/>
            </p:custDataLst>
          </p:nvPr>
        </p:nvSpPr>
        <p:spPr>
          <a:xfrm>
            <a:off x="608330" y="153035"/>
            <a:ext cx="10974705" cy="1057275"/>
          </a:xfrm>
          <a:prstGeom prst="rect">
            <a:avLst/>
          </a:prstGeom>
          <a:noFill/>
          <a:ln w="3175">
            <a:noFill/>
            <a:prstDash val="dash"/>
          </a:ln>
        </p:spPr>
        <p:txBody>
          <a:bodyPr wrap="square" lIns="72000" tIns="36000" rIns="72000" bIns="36000" anchor="b" anchorCtr="0">
            <a:normAutofit fontScale="9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关怀模式</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和提示正在输入</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pic>
        <p:nvPicPr>
          <p:cNvPr id="3" name="关怀模式和提示正在输入">
            <a:hlinkClick r:id="" action="ppaction://media"/>
          </p:cNvPr>
          <p:cNvPicPr/>
          <p:nvPr>
            <a:videoFile r:link="rId9"/>
            <p:extLst>
              <p:ext uri="{DAA4B4D4-6D71-4841-9C94-3DE7FCFB9230}">
                <p14:media xmlns:p14="http://schemas.microsoft.com/office/powerpoint/2010/main" r:embed="rId10"/>
              </p:ext>
            </p:extLst>
            <p:custDataLst>
              <p:tags r:id="rId11"/>
            </p:custDataLst>
          </p:nvPr>
        </p:nvPicPr>
        <p:blipFill>
          <a:blip r:embed="rId12"/>
          <a:stretch>
            <a:fillRect/>
          </a:stretch>
        </p:blipFill>
        <p:spPr>
          <a:xfrm>
            <a:off x="4517390" y="0"/>
            <a:ext cx="6774815" cy="6858000"/>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video fullScrn="0">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pic>
        <p:nvPicPr>
          <p:cNvPr id="10" name="图片 9"/>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11" name="图片 10"/>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8" name="Title 6"/>
          <p:cNvSpPr txBox="1"/>
          <p:nvPr>
            <p:custDataLst>
              <p:tags r:id="rId8"/>
            </p:custDataLst>
          </p:nvPr>
        </p:nvSpPr>
        <p:spPr>
          <a:xfrm>
            <a:off x="608399" y="153000"/>
            <a:ext cx="10974649" cy="60840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黑名单</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pic>
        <p:nvPicPr>
          <p:cNvPr id="3" name="黑名单">
            <a:hlinkClick r:id="" action="ppaction://media"/>
          </p:cNvPr>
          <p:cNvPicPr/>
          <p:nvPr>
            <a:videoFile r:link="rId9"/>
            <p:extLst>
              <p:ext uri="{DAA4B4D4-6D71-4841-9C94-3DE7FCFB9230}">
                <p14:media xmlns:p14="http://schemas.microsoft.com/office/powerpoint/2010/main" r:embed="rId10"/>
              </p:ext>
            </p:extLst>
            <p:custDataLst>
              <p:tags r:id="rId11"/>
            </p:custDataLst>
          </p:nvPr>
        </p:nvPicPr>
        <p:blipFill>
          <a:blip r:embed="rId12"/>
          <a:stretch>
            <a:fillRect/>
          </a:stretch>
        </p:blipFill>
        <p:spPr>
          <a:xfrm>
            <a:off x="3514725" y="0"/>
            <a:ext cx="6788785" cy="6858000"/>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video fullScrn="0">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pic>
        <p:nvPicPr>
          <p:cNvPr id="7" name="图片 6"/>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8" name="图片 7"/>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3" name="矩形 2"/>
          <p:cNvSpPr/>
          <p:nvPr>
            <p:custDataLst>
              <p:tags r:id="rId8"/>
            </p:custDataLst>
          </p:nvPr>
        </p:nvSpPr>
        <p:spPr>
          <a:xfrm>
            <a:off x="608399" y="1371600"/>
            <a:ext cx="10974649" cy="4572000"/>
          </a:xfrm>
          <a:prstGeom prst="rect">
            <a:avLst/>
          </a:prstGeom>
          <a:solidFill>
            <a:schemeClr val="bg2"/>
          </a:solidFill>
          <a:ln>
            <a:noFill/>
          </a:ln>
          <a:effectLst>
            <a:outerShdw blurRad="127000" dist="38100" dir="5400000" algn="t"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6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4" name="文本框 3"/>
          <p:cNvSpPr txBox="1"/>
          <p:nvPr>
            <p:custDataLst>
              <p:tags r:id="rId9"/>
            </p:custDataLst>
          </p:nvPr>
        </p:nvSpPr>
        <p:spPr>
          <a:xfrm>
            <a:off x="1065599" y="1776660"/>
            <a:ext cx="10060249" cy="3960000"/>
          </a:xfrm>
          <a:prstGeom prst="rect">
            <a:avLst/>
          </a:prstGeom>
          <a:noFill/>
        </p:spPr>
        <p:txBody>
          <a:bodyPr wrap="square" rtlCol="0" anchor="ctr" anchorCtr="0">
            <a:normAutofit/>
          </a:bodyPr>
          <a:lstStyle/>
          <a:p>
            <a:pPr marL="457200" lvl="0" indent="-457200" algn="just">
              <a:lnSpc>
                <a:spcPct val="130000"/>
              </a:lnSpc>
              <a:spcAft>
                <a:spcPts val="800"/>
              </a:spcAft>
              <a:buClr>
                <a:srgbClr val="595959"/>
              </a:buClr>
              <a:buFont typeface="Wingdings" panose="05000000000000000000" pitchFamily="2" charset="2"/>
              <a:buChar char="u"/>
            </a:pPr>
            <a:r>
              <a:rPr lang="zh-CN" altLang="en-US" sz="2000" spc="100" dirty="0">
                <a:solidFill>
                  <a:schemeClr val="tx1">
                    <a:lumMod val="75000"/>
                    <a:lumOff val="25000"/>
                  </a:schemeClr>
                </a:solidFill>
                <a:latin typeface="Arial" panose="020B0604020202020204" pitchFamily="34" charset="0"/>
                <a:ea typeface="微软雅黑" panose="020B0503020204020204" pitchFamily="34" charset="-122"/>
                <a:sym typeface="+mn-ea"/>
              </a:rPr>
              <a:t>这次我们的项目是</a:t>
            </a:r>
            <a:r>
              <a:rPr lang="en-US" altLang="zh-CN" sz="2000" spc="100" dirty="0">
                <a:solidFill>
                  <a:schemeClr val="tx1">
                    <a:lumMod val="75000"/>
                    <a:lumOff val="25000"/>
                  </a:schemeClr>
                </a:solidFill>
                <a:latin typeface="Arial" panose="020B0604020202020204" pitchFamily="34" charset="0"/>
                <a:ea typeface="微软雅黑" panose="020B0503020204020204" pitchFamily="34" charset="-122"/>
                <a:sym typeface="+mn-ea"/>
              </a:rPr>
              <a:t>SimpleChat</a:t>
            </a:r>
            <a:r>
              <a:rPr lang="zh-CN" altLang="en-US" sz="2000" spc="100" dirty="0">
                <a:solidFill>
                  <a:schemeClr val="tx1">
                    <a:lumMod val="75000"/>
                    <a:lumOff val="25000"/>
                  </a:schemeClr>
                </a:solidFill>
                <a:latin typeface="Arial" panose="020B0604020202020204" pitchFamily="34" charset="0"/>
                <a:ea typeface="微软雅黑" panose="020B0503020204020204" pitchFamily="34" charset="-122"/>
                <a:sym typeface="+mn-ea"/>
              </a:rPr>
              <a:t>简单聊天软件，这款软件的亮点是聊天和社交的功能比较齐全，但又没有加入其它与聊天和社交无关的功能，保证了软件的简洁和清爽，更加专注于聊天和社交，对于那些希望没有多余功能打扰的人群，或者希望操作简单的老年人群，避免了像</a:t>
            </a:r>
            <a:r>
              <a:rPr lang="en-US" altLang="zh-CN" sz="2000" spc="100" dirty="0">
                <a:solidFill>
                  <a:schemeClr val="tx1">
                    <a:lumMod val="75000"/>
                    <a:lumOff val="25000"/>
                  </a:schemeClr>
                </a:solidFill>
                <a:latin typeface="Arial" panose="020B0604020202020204" pitchFamily="34" charset="0"/>
                <a:ea typeface="微软雅黑" panose="020B0503020204020204" pitchFamily="34" charset="-122"/>
                <a:sym typeface="+mn-ea"/>
              </a:rPr>
              <a:t>QQ</a:t>
            </a:r>
            <a:r>
              <a:rPr lang="zh-CN" altLang="en-US" sz="2000" spc="100" dirty="0">
                <a:solidFill>
                  <a:schemeClr val="tx1">
                    <a:lumMod val="75000"/>
                    <a:lumOff val="25000"/>
                  </a:schemeClr>
                </a:solidFill>
                <a:latin typeface="Arial" panose="020B0604020202020204" pitchFamily="34" charset="0"/>
                <a:ea typeface="微软雅黑" panose="020B0503020204020204" pitchFamily="34" charset="-122"/>
                <a:sym typeface="+mn-ea"/>
              </a:rPr>
              <a:t>和微信等其它社交软件因为加入了许多其它功能而显得较为复杂和臃肿的缺点。对于老年人群，还加入了关怀模式（放大字体），让字体更大更能被看清更加方便老年人操作。</a:t>
            </a:r>
            <a:endParaRPr lang="zh-CN" altLang="en-US" sz="2000" spc="100" dirty="0">
              <a:solidFill>
                <a:schemeClr val="tx1">
                  <a:lumMod val="75000"/>
                  <a:lumOff val="25000"/>
                </a:schemeClr>
              </a:solidFill>
              <a:latin typeface="Arial" panose="020B0604020202020204" pitchFamily="34" charset="0"/>
              <a:ea typeface="微软雅黑" panose="020B0503020204020204" pitchFamily="34" charset="-122"/>
              <a:sym typeface="+mn-ea"/>
            </a:endParaRPr>
          </a:p>
          <a:p>
            <a:pPr marL="457200" lvl="0" indent="-457200" algn="just">
              <a:lnSpc>
                <a:spcPct val="130000"/>
              </a:lnSpc>
              <a:spcAft>
                <a:spcPts val="800"/>
              </a:spcAft>
              <a:buClr>
                <a:srgbClr val="595959"/>
              </a:buClr>
              <a:buFont typeface="Wingdings" panose="05000000000000000000" pitchFamily="2" charset="2"/>
              <a:buChar char="u"/>
            </a:pPr>
            <a:r>
              <a:rPr lang="zh-CN" altLang="en-US" sz="2000" spc="100" dirty="0">
                <a:solidFill>
                  <a:schemeClr val="tx1">
                    <a:lumMod val="75000"/>
                    <a:lumOff val="25000"/>
                  </a:schemeClr>
                </a:solidFill>
                <a:latin typeface="Arial" panose="020B0604020202020204" pitchFamily="34" charset="0"/>
                <a:ea typeface="微软雅黑" panose="020B0503020204020204" pitchFamily="34" charset="-122"/>
                <a:sym typeface="+mn-ea"/>
              </a:rPr>
              <a:t>这款软件的另外一个亮点是界面设计比较简洁清新，</a:t>
            </a:r>
            <a:r>
              <a:rPr lang="en-US" altLang="zh-CN" sz="2000" spc="100" dirty="0">
                <a:solidFill>
                  <a:schemeClr val="tx1">
                    <a:lumMod val="75000"/>
                    <a:lumOff val="25000"/>
                  </a:schemeClr>
                </a:solidFill>
                <a:latin typeface="Arial" panose="020B0604020202020204" pitchFamily="34" charset="0"/>
                <a:ea typeface="微软雅黑" panose="020B0503020204020204" pitchFamily="34" charset="-122"/>
                <a:sym typeface="+mn-ea"/>
              </a:rPr>
              <a:t>logo</a:t>
            </a:r>
            <a:r>
              <a:rPr lang="zh-CN" altLang="en-US" sz="2000" spc="100" dirty="0">
                <a:solidFill>
                  <a:schemeClr val="tx1">
                    <a:lumMod val="75000"/>
                    <a:lumOff val="25000"/>
                  </a:schemeClr>
                </a:solidFill>
                <a:latin typeface="Arial" panose="020B0604020202020204" pitchFamily="34" charset="0"/>
                <a:ea typeface="微软雅黑" panose="020B0503020204020204" pitchFamily="34" charset="-122"/>
                <a:sym typeface="+mn-ea"/>
              </a:rPr>
              <a:t>以及主题颜色选用了较为清爽整洁的蓝色，各个组件的布局和搭配也比较美观，因为功能较为齐全所以使用体验也会比较完整和舒畅，用户使用起来比较顺眼。</a:t>
            </a:r>
            <a:endParaRPr lang="zh-CN" altLang="en-US" sz="2000" spc="100" dirty="0">
              <a:solidFill>
                <a:schemeClr val="tx1">
                  <a:lumMod val="75000"/>
                  <a:lumOff val="25000"/>
                </a:schemeClr>
              </a:solidFill>
              <a:latin typeface="Arial" panose="020B0604020202020204" pitchFamily="34" charset="0"/>
              <a:ea typeface="微软雅黑" panose="020B0503020204020204" pitchFamily="34" charset="-122"/>
              <a:sym typeface="+mn-ea"/>
            </a:endParaRPr>
          </a:p>
          <a:p>
            <a:pPr marL="457200" lvl="0" indent="-457200" algn="just">
              <a:lnSpc>
                <a:spcPct val="130000"/>
              </a:lnSpc>
              <a:spcAft>
                <a:spcPts val="800"/>
              </a:spcAft>
              <a:buClr>
                <a:srgbClr val="595959"/>
              </a:buClr>
              <a:buFont typeface="Wingdings" panose="05000000000000000000" pitchFamily="2" charset="2"/>
              <a:buChar char="u"/>
            </a:pPr>
            <a:endParaRPr lang="zh-CN" altLang="en-US" sz="2000" spc="100" dirty="0">
              <a:solidFill>
                <a:schemeClr val="tx1">
                  <a:lumMod val="75000"/>
                  <a:lumOff val="25000"/>
                </a:schemeClr>
              </a:solidFill>
              <a:latin typeface="Arial" panose="020B0604020202020204" pitchFamily="34" charset="0"/>
              <a:ea typeface="微软雅黑" panose="020B0503020204020204" pitchFamily="34" charset="-122"/>
              <a:sym typeface="+mn-ea"/>
            </a:endParaRPr>
          </a:p>
        </p:txBody>
      </p:sp>
      <p:sp>
        <p:nvSpPr>
          <p:cNvPr id="5" name="Title 6"/>
          <p:cNvSpPr txBox="1"/>
          <p:nvPr>
            <p:custDataLst>
              <p:tags r:id="rId10"/>
            </p:custDataLst>
          </p:nvPr>
        </p:nvSpPr>
        <p:spPr>
          <a:xfrm>
            <a:off x="609034" y="153000"/>
            <a:ext cx="10974649" cy="60840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总结</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nvPr>
        </p:nvSpPr>
        <p:spPr>
          <a:xfrm>
            <a:off x="4631074" y="1892464"/>
            <a:ext cx="4243458" cy="1907928"/>
          </a:xfrm>
        </p:spPr>
        <p:txBody>
          <a:bodyPr/>
          <a:p>
            <a:r>
              <a:rPr lang="zh-CN" altLang="en-US"/>
              <a:t>谢</a:t>
            </a:r>
            <a:r>
              <a:rPr lang="en-US" altLang="zh-CN"/>
              <a:t>   </a:t>
            </a:r>
            <a:r>
              <a:rPr lang="zh-CN" altLang="en-US"/>
              <a:t>谢</a:t>
            </a: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pic>
        <p:nvPicPr>
          <p:cNvPr id="10" name="图片 9"/>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11" name="图片 10"/>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2" name="矩形 1"/>
          <p:cNvSpPr/>
          <p:nvPr>
            <p:custDataLst>
              <p:tags r:id="rId8"/>
            </p:custDataLst>
          </p:nvPr>
        </p:nvSpPr>
        <p:spPr>
          <a:xfrm>
            <a:off x="6400203" y="1591374"/>
            <a:ext cx="5182845" cy="3960956"/>
          </a:xfrm>
          <a:prstGeom prst="rect">
            <a:avLst/>
          </a:prstGeom>
          <a:solidFill>
            <a:schemeClr val="bg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6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3" name="折角形 33"/>
          <p:cNvSpPr/>
          <p:nvPr>
            <p:custDataLst>
              <p:tags r:id="rId9"/>
            </p:custDataLst>
          </p:nvPr>
        </p:nvSpPr>
        <p:spPr>
          <a:xfrm>
            <a:off x="609036" y="1591374"/>
            <a:ext cx="5182845" cy="3960956"/>
          </a:xfrm>
          <a:prstGeom prst="foldedCorner">
            <a:avLst>
              <a:gd name="adj" fmla="val 16445"/>
            </a:avLst>
          </a:prstGeom>
          <a:solidFill>
            <a:schemeClr val="bg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sp>
        <p:nvSpPr>
          <p:cNvPr id="4" name="任意多边形 8"/>
          <p:cNvSpPr/>
          <p:nvPr>
            <p:custDataLst>
              <p:tags r:id="rId10"/>
            </p:custDataLst>
          </p:nvPr>
        </p:nvSpPr>
        <p:spPr>
          <a:xfrm>
            <a:off x="918565" y="1591374"/>
            <a:ext cx="462915" cy="664845"/>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sp>
        <p:nvSpPr>
          <p:cNvPr id="5" name="Title 6"/>
          <p:cNvSpPr txBox="1"/>
          <p:nvPr>
            <p:custDataLst>
              <p:tags r:id="rId11"/>
            </p:custDataLst>
          </p:nvPr>
        </p:nvSpPr>
        <p:spPr>
          <a:xfrm>
            <a:off x="918565" y="2526931"/>
            <a:ext cx="4562516" cy="2812473"/>
          </a:xfrm>
          <a:prstGeom prst="rect">
            <a:avLst/>
          </a:prstGeom>
          <a:noFill/>
          <a:ln w="3175">
            <a:noFill/>
            <a:prstDash val="dash"/>
          </a:ln>
        </p:spPr>
        <p:txBody>
          <a:bodyPr wrap="square" lIns="72000" tIns="0" rIns="72000" bIns="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1700" spc="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rPr>
              <a:t>市场调研显示，目前社交软件最常使用的功能为即时通讯和分享照片及心情，一款简洁的专注于聊天和社交功能的软件，在社交软件市场上有着一定的用户需求。</a:t>
            </a:r>
            <a:endParaRPr lang="zh-CN" altLang="en-US" sz="1700" spc="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endParaRPr>
          </a:p>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1700" spc="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rPr>
              <a:t>除聊天和分享外的其它功能使用较少，加入这些不经常使用的功能有可能造成软件的臃肿和冗余，从而影响使用体验或造成性能降低。</a:t>
            </a:r>
            <a:endParaRPr lang="zh-CN" altLang="en-US" sz="1700" spc="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endParaRPr>
          </a:p>
          <a:p>
            <a:pPr marL="285750" indent="-285750">
              <a:lnSpc>
                <a:spcPct val="150000"/>
              </a:lnSpc>
              <a:spcAft>
                <a:spcPts val="800"/>
              </a:spcAft>
              <a:buClr>
                <a:schemeClr val="tx1">
                  <a:lumMod val="65000"/>
                  <a:lumOff val="35000"/>
                </a:schemeClr>
              </a:buClr>
              <a:buFont typeface="Wingdings" panose="05000000000000000000" pitchFamily="2" charset="2"/>
              <a:buChar char="n"/>
            </a:pPr>
            <a:endParaRPr lang="zh-CN" altLang="en-US" sz="1100" spc="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8" name="Title 6"/>
          <p:cNvSpPr txBox="1"/>
          <p:nvPr>
            <p:custDataLst>
              <p:tags r:id="rId12"/>
            </p:custDataLst>
          </p:nvPr>
        </p:nvSpPr>
        <p:spPr>
          <a:xfrm>
            <a:off x="608399" y="153000"/>
            <a:ext cx="10974649" cy="60840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选题意义</a:t>
            </a:r>
            <a:r>
              <a:rPr altLang="zh-CN"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—SimpleChat</a:t>
            </a:r>
            <a:endParaRPr altLang="zh-CN"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pic>
        <p:nvPicPr>
          <p:cNvPr id="6" name="图片 5" descr="3"/>
          <p:cNvPicPr>
            <a:picLocks noChangeAspect="1"/>
          </p:cNvPicPr>
          <p:nvPr/>
        </p:nvPicPr>
        <p:blipFill>
          <a:blip r:embed="rId13"/>
          <a:stretch>
            <a:fillRect/>
          </a:stretch>
        </p:blipFill>
        <p:spPr>
          <a:xfrm>
            <a:off x="6400165" y="1717675"/>
            <a:ext cx="5182235" cy="3145790"/>
          </a:xfrm>
          <a:prstGeom prst="rect">
            <a:avLst/>
          </a:prstGeom>
        </p:spPr>
      </p:pic>
      <p:sp>
        <p:nvSpPr>
          <p:cNvPr id="7" name="文本框 6"/>
          <p:cNvSpPr txBox="1"/>
          <p:nvPr/>
        </p:nvSpPr>
        <p:spPr>
          <a:xfrm>
            <a:off x="6515735" y="4907280"/>
            <a:ext cx="4956810" cy="645160"/>
          </a:xfrm>
          <a:prstGeom prst="rect">
            <a:avLst/>
          </a:prstGeom>
          <a:noFill/>
        </p:spPr>
        <p:txBody>
          <a:bodyPr wrap="square" rtlCol="0">
            <a:spAutoFit/>
          </a:bodyPr>
          <a:p>
            <a:pPr algn="ctr"/>
            <a:r>
              <a:rPr lang="zh-CN" altLang="en-US"/>
              <a:t>智研机构发布的《2019-2025年中国社交软件行业市场深度调研及投资战略分析报告》</a:t>
            </a:r>
            <a:endParaRPr lang="zh-CN" altLang="en-US"/>
          </a:p>
        </p:txBody>
      </p:sp>
    </p:spTree>
    <p:custDataLst>
      <p:tags r:id="rId14"/>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ctrTitle" idx="14"/>
          </p:nvPr>
        </p:nvSpPr>
        <p:spPr>
          <a:xfrm>
            <a:off x="3211514" y="3149282"/>
            <a:ext cx="5767705" cy="835660"/>
          </a:xfrm>
        </p:spPr>
        <p:txBody>
          <a:bodyPr>
            <a:noAutofit/>
          </a:bodyPr>
          <a:p>
            <a:r>
              <a:rPr lang="en-US" altLang="zh-CN" sz="8000"/>
              <a:t>2 </a:t>
            </a:r>
            <a:r>
              <a:rPr sz="8000" b="1" spc="300">
                <a:ea typeface="微软雅黑" panose="020B0503020204020204" pitchFamily="34" charset="-122"/>
                <a:sym typeface="Arial" panose="020B0604020202020204" pitchFamily="34" charset="0"/>
              </a:rPr>
              <a:t>技术选型</a:t>
            </a:r>
            <a:endParaRPr sz="80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pic>
        <p:nvPicPr>
          <p:cNvPr id="7" name="图片 6"/>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8" name="图片 7"/>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3" name="矩形 2"/>
          <p:cNvSpPr/>
          <p:nvPr>
            <p:custDataLst>
              <p:tags r:id="rId8"/>
            </p:custDataLst>
          </p:nvPr>
        </p:nvSpPr>
        <p:spPr>
          <a:xfrm>
            <a:off x="608399" y="1371600"/>
            <a:ext cx="10974649" cy="4572000"/>
          </a:xfrm>
          <a:prstGeom prst="rect">
            <a:avLst/>
          </a:prstGeom>
          <a:solidFill>
            <a:schemeClr val="bg2"/>
          </a:solidFill>
          <a:ln>
            <a:noFill/>
          </a:ln>
          <a:effectLst>
            <a:outerShdw blurRad="127000" dist="38100" dir="5400000" algn="t"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6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4" name="文本框 3"/>
          <p:cNvSpPr txBox="1"/>
          <p:nvPr>
            <p:custDataLst>
              <p:tags r:id="rId9"/>
            </p:custDataLst>
          </p:nvPr>
        </p:nvSpPr>
        <p:spPr>
          <a:xfrm>
            <a:off x="1066234" y="1677600"/>
            <a:ext cx="10060249" cy="3960000"/>
          </a:xfrm>
          <a:prstGeom prst="rect">
            <a:avLst/>
          </a:prstGeom>
          <a:noFill/>
        </p:spPr>
        <p:txBody>
          <a:bodyPr wrap="square" rtlCol="0" anchor="ctr" anchorCtr="0">
            <a:normAutofit lnSpcReduction="10000"/>
          </a:bodyPr>
          <a:lstStyle/>
          <a:p>
            <a:pPr marL="457200" lvl="0" indent="-457200" algn="just">
              <a:lnSpc>
                <a:spcPct val="130000"/>
              </a:lnSpc>
              <a:spcAft>
                <a:spcPts val="800"/>
              </a:spcAft>
              <a:buClr>
                <a:srgbClr val="595959"/>
              </a:buClr>
              <a:buFont typeface="Wingdings" panose="05000000000000000000" pitchFamily="2" charset="2"/>
              <a:buChar char="u"/>
            </a:pPr>
            <a:r>
              <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rPr>
              <a:t>项目环境</a:t>
            </a:r>
            <a:endPar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endParaRPr>
          </a:p>
          <a:p>
            <a:pPr marL="914400" lvl="1" indent="-457200" algn="just">
              <a:lnSpc>
                <a:spcPct val="130000"/>
              </a:lnSpc>
              <a:spcAft>
                <a:spcPts val="800"/>
              </a:spcAft>
              <a:buClr>
                <a:srgbClr val="595959"/>
              </a:buClr>
              <a:buFont typeface="Wingdings" panose="05000000000000000000" pitchFamily="2" charset="2"/>
              <a:buChar char="u"/>
            </a:pPr>
            <a:r>
              <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rPr>
              <a:t>操作系统：iOS 10.0+</a:t>
            </a:r>
            <a:endPar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endParaRPr>
          </a:p>
          <a:p>
            <a:pPr marL="914400" lvl="1" indent="-457200" algn="just">
              <a:lnSpc>
                <a:spcPct val="130000"/>
              </a:lnSpc>
              <a:spcAft>
                <a:spcPts val="800"/>
              </a:spcAft>
              <a:buClr>
                <a:srgbClr val="595959"/>
              </a:buClr>
              <a:buFont typeface="Wingdings" panose="05000000000000000000" pitchFamily="2" charset="2"/>
              <a:buChar char="u"/>
            </a:pPr>
            <a:r>
              <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rPr>
              <a:t>开发工具：Xcode 12.2 (Xcode 12+)</a:t>
            </a:r>
            <a:endPar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endParaRPr>
          </a:p>
          <a:p>
            <a:pPr marL="914400" lvl="1" indent="-457200" algn="just">
              <a:lnSpc>
                <a:spcPct val="130000"/>
              </a:lnSpc>
              <a:spcAft>
                <a:spcPts val="800"/>
              </a:spcAft>
              <a:buClr>
                <a:srgbClr val="595959"/>
              </a:buClr>
              <a:buFont typeface="Wingdings" panose="05000000000000000000" pitchFamily="2" charset="2"/>
              <a:buChar char="u"/>
            </a:pPr>
            <a:r>
              <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rPr>
              <a:t>使用语言：Object-C</a:t>
            </a:r>
            <a:endPar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endParaRPr>
          </a:p>
          <a:p>
            <a:pPr marL="457200" lvl="0" indent="-457200" algn="just">
              <a:lnSpc>
                <a:spcPct val="130000"/>
              </a:lnSpc>
              <a:spcAft>
                <a:spcPts val="800"/>
              </a:spcAft>
              <a:buClr>
                <a:srgbClr val="595959"/>
              </a:buClr>
              <a:buFont typeface="Wingdings" panose="05000000000000000000" charset="0"/>
              <a:buChar char="u"/>
            </a:pPr>
            <a:r>
              <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rPr>
              <a:t>项目管理工具</a:t>
            </a:r>
            <a:endPar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endParaRPr>
          </a:p>
          <a:p>
            <a:pPr marL="914400" lvl="1" indent="-457200" algn="just">
              <a:lnSpc>
                <a:spcPct val="130000"/>
              </a:lnSpc>
              <a:spcAft>
                <a:spcPts val="800"/>
              </a:spcAft>
              <a:buClr>
                <a:srgbClr val="595959"/>
              </a:buClr>
              <a:buFont typeface="Wingdings" panose="05000000000000000000" pitchFamily="2" charset="2"/>
              <a:buChar char="u"/>
            </a:pPr>
            <a:r>
              <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rPr>
              <a:t>版本控制工具：git</a:t>
            </a:r>
            <a:endPar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endParaRPr>
          </a:p>
          <a:p>
            <a:pPr marL="914400" lvl="1" indent="-457200" algn="just">
              <a:lnSpc>
                <a:spcPct val="130000"/>
              </a:lnSpc>
              <a:spcAft>
                <a:spcPts val="800"/>
              </a:spcAft>
              <a:buClr>
                <a:srgbClr val="595959"/>
              </a:buClr>
              <a:buFont typeface="Wingdings" panose="05000000000000000000" pitchFamily="2" charset="2"/>
              <a:buChar char="u"/>
            </a:pPr>
            <a:r>
              <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rPr>
              <a:t>代码托管平台：gitee</a:t>
            </a:r>
            <a:endPar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endParaRPr>
          </a:p>
        </p:txBody>
      </p:sp>
      <p:sp>
        <p:nvSpPr>
          <p:cNvPr id="5" name="Title 6"/>
          <p:cNvSpPr txBox="1"/>
          <p:nvPr>
            <p:custDataLst>
              <p:tags r:id="rId10"/>
            </p:custDataLst>
          </p:nvPr>
        </p:nvSpPr>
        <p:spPr>
          <a:xfrm>
            <a:off x="608399" y="153000"/>
            <a:ext cx="10974649" cy="60840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项目环境与项目管理工具</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pic>
        <p:nvPicPr>
          <p:cNvPr id="7" name="图片 6"/>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8" name="图片 7"/>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3" name="矩形 2"/>
          <p:cNvSpPr/>
          <p:nvPr>
            <p:custDataLst>
              <p:tags r:id="rId8"/>
            </p:custDataLst>
          </p:nvPr>
        </p:nvSpPr>
        <p:spPr>
          <a:xfrm>
            <a:off x="608399" y="1371600"/>
            <a:ext cx="10974649" cy="4572000"/>
          </a:xfrm>
          <a:prstGeom prst="rect">
            <a:avLst/>
          </a:prstGeom>
          <a:solidFill>
            <a:schemeClr val="bg2"/>
          </a:solidFill>
          <a:ln>
            <a:noFill/>
          </a:ln>
          <a:effectLst>
            <a:outerShdw blurRad="127000" dist="38100" dir="5400000" algn="t"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6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4" name="文本框 3"/>
          <p:cNvSpPr txBox="1"/>
          <p:nvPr>
            <p:custDataLst>
              <p:tags r:id="rId9"/>
            </p:custDataLst>
          </p:nvPr>
        </p:nvSpPr>
        <p:spPr>
          <a:xfrm>
            <a:off x="1066165" y="1270000"/>
            <a:ext cx="10060305" cy="4775200"/>
          </a:xfrm>
          <a:prstGeom prst="rect">
            <a:avLst/>
          </a:prstGeom>
          <a:noFill/>
        </p:spPr>
        <p:txBody>
          <a:bodyPr wrap="square" rtlCol="0" anchor="ctr" anchorCtr="0">
            <a:normAutofit lnSpcReduction="20000"/>
          </a:bodyPr>
          <a:lstStyle/>
          <a:p>
            <a:pPr marL="457200" lvl="0" indent="-457200" algn="just">
              <a:lnSpc>
                <a:spcPct val="130000"/>
              </a:lnSpc>
              <a:spcAft>
                <a:spcPts val="800"/>
              </a:spcAft>
              <a:buClr>
                <a:srgbClr val="595959"/>
              </a:buClr>
              <a:buFont typeface="Wingdings" panose="05000000000000000000" pitchFamily="2" charset="2"/>
              <a:buChar char="u"/>
            </a:pPr>
            <a:r>
              <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rPr>
              <a:t>使用模式：MVC（模型-视图-控制器）框架</a:t>
            </a:r>
            <a:endPar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endParaRPr>
          </a:p>
          <a:p>
            <a:pPr marL="457200" lvl="0" indent="-457200" algn="just">
              <a:lnSpc>
                <a:spcPct val="130000"/>
              </a:lnSpc>
              <a:spcAft>
                <a:spcPts val="800"/>
              </a:spcAft>
              <a:buClr>
                <a:srgbClr val="595959"/>
              </a:buClr>
              <a:buFont typeface="Wingdings" panose="05000000000000000000" pitchFamily="2" charset="2"/>
              <a:buChar char="u"/>
            </a:pPr>
            <a:r>
              <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rPr>
              <a:t>聊天功能接口：HyphenateChat</a:t>
            </a:r>
            <a:r>
              <a:rPr lang="en-US" altLang="zh-CN" sz="2400" spc="100" dirty="0">
                <a:solidFill>
                  <a:schemeClr val="tx1">
                    <a:lumMod val="75000"/>
                    <a:lumOff val="25000"/>
                  </a:schemeClr>
                </a:solidFill>
                <a:latin typeface="Arial" panose="020B0604020202020204" pitchFamily="34" charset="0"/>
                <a:ea typeface="微软雅黑" panose="020B0503020204020204" pitchFamily="34" charset="-122"/>
                <a:sym typeface="+mn-ea"/>
              </a:rPr>
              <a:t>(SDK开发工具包)</a:t>
            </a:r>
            <a:endPar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endParaRPr>
          </a:p>
          <a:p>
            <a:pPr marL="457200" lvl="0" indent="-457200" algn="just">
              <a:lnSpc>
                <a:spcPct val="130000"/>
              </a:lnSpc>
              <a:spcAft>
                <a:spcPts val="800"/>
              </a:spcAft>
              <a:buClr>
                <a:srgbClr val="595959"/>
              </a:buClr>
              <a:buFont typeface="Wingdings" panose="05000000000000000000" pitchFamily="2" charset="2"/>
              <a:buChar char="u"/>
            </a:pPr>
            <a:r>
              <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rPr>
              <a:t>布局框架：Masonry</a:t>
            </a:r>
            <a:endPar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endParaRPr>
          </a:p>
          <a:p>
            <a:pPr marL="457200" lvl="0" indent="-457200" algn="just">
              <a:lnSpc>
                <a:spcPct val="130000"/>
              </a:lnSpc>
              <a:spcAft>
                <a:spcPts val="800"/>
              </a:spcAft>
              <a:buClr>
                <a:srgbClr val="595959"/>
              </a:buClr>
              <a:buFont typeface="Wingdings" panose="05000000000000000000" pitchFamily="2" charset="2"/>
              <a:buChar char="u"/>
            </a:pPr>
            <a:r>
              <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rPr>
              <a:t>UI库：EaseIMKit</a:t>
            </a:r>
            <a:endPar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endParaRPr>
          </a:p>
          <a:p>
            <a:pPr marL="457200" lvl="0" indent="-457200" algn="just">
              <a:lnSpc>
                <a:spcPct val="130000"/>
              </a:lnSpc>
              <a:spcAft>
                <a:spcPts val="800"/>
              </a:spcAft>
              <a:buClr>
                <a:srgbClr val="595959"/>
              </a:buClr>
              <a:buFont typeface="Wingdings" panose="05000000000000000000" pitchFamily="2" charset="2"/>
              <a:buChar char="u"/>
            </a:pPr>
            <a:r>
              <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rPr>
              <a:t>音视频功能：AgoraRtcEngine_iOS和</a:t>
            </a:r>
            <a:r>
              <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rPr>
              <a:t>Ease</a:t>
            </a:r>
            <a:r>
              <a:rPr lang="en-US" altLang="zh-CN" sz="2400" spc="100" dirty="0">
                <a:solidFill>
                  <a:schemeClr val="tx1">
                    <a:lumMod val="75000"/>
                    <a:lumOff val="25000"/>
                  </a:schemeClr>
                </a:solidFill>
                <a:latin typeface="Arial" panose="020B0604020202020204" pitchFamily="34" charset="0"/>
                <a:ea typeface="微软雅黑" panose="020B0503020204020204" pitchFamily="34" charset="-122"/>
                <a:sym typeface="+mn-ea"/>
              </a:rPr>
              <a:t>Call</a:t>
            </a:r>
            <a:r>
              <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rPr>
              <a:t>Kit</a:t>
            </a:r>
            <a:endPar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endParaRPr>
          </a:p>
          <a:p>
            <a:pPr marL="457200" lvl="0" indent="-457200" algn="just">
              <a:lnSpc>
                <a:spcPct val="130000"/>
              </a:lnSpc>
              <a:spcAft>
                <a:spcPts val="800"/>
              </a:spcAft>
              <a:buClr>
                <a:srgbClr val="595959"/>
              </a:buClr>
              <a:buFont typeface="Wingdings" panose="05000000000000000000" pitchFamily="2" charset="2"/>
              <a:buChar char="u"/>
            </a:pPr>
            <a:r>
              <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rPr>
              <a:t>网络图片下载、缓存：SDWebImage</a:t>
            </a:r>
            <a:endPar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endParaRPr>
          </a:p>
          <a:p>
            <a:pPr marL="457200" lvl="0" indent="-457200" algn="just">
              <a:lnSpc>
                <a:spcPct val="130000"/>
              </a:lnSpc>
              <a:spcAft>
                <a:spcPts val="800"/>
              </a:spcAft>
              <a:buClr>
                <a:srgbClr val="595959"/>
              </a:buClr>
              <a:buFont typeface="Wingdings" panose="05000000000000000000" pitchFamily="2" charset="2"/>
              <a:buChar char="u"/>
            </a:pPr>
            <a:r>
              <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rPr>
              <a:t>数据库封装库：FMDB</a:t>
            </a:r>
            <a:endPar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endParaRPr>
          </a:p>
          <a:p>
            <a:pPr marL="457200" lvl="0" indent="-457200" algn="just">
              <a:lnSpc>
                <a:spcPct val="130000"/>
              </a:lnSpc>
              <a:spcAft>
                <a:spcPts val="800"/>
              </a:spcAft>
              <a:buClr>
                <a:srgbClr val="595959"/>
              </a:buClr>
              <a:buFont typeface="Wingdings" panose="05000000000000000000" pitchFamily="2" charset="2"/>
              <a:buChar char="u"/>
            </a:pPr>
            <a:r>
              <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rPr>
              <a:t>上下拉刷新控件：MJRefresh</a:t>
            </a:r>
            <a:endPar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endParaRPr>
          </a:p>
          <a:p>
            <a:pPr marL="457200" lvl="0" indent="-457200" algn="just">
              <a:lnSpc>
                <a:spcPct val="130000"/>
              </a:lnSpc>
              <a:spcAft>
                <a:spcPts val="800"/>
              </a:spcAft>
              <a:buClr>
                <a:srgbClr val="595959"/>
              </a:buClr>
              <a:buFont typeface="Wingdings" panose="05000000000000000000" pitchFamily="2" charset="2"/>
              <a:buChar char="u"/>
            </a:pPr>
            <a:r>
              <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rPr>
              <a:t>进度提示框：MBProgressHUD</a:t>
            </a:r>
            <a:endParaRPr lang="zh-CN" altLang="en-US" sz="2400" spc="100" dirty="0">
              <a:solidFill>
                <a:schemeClr val="tx1">
                  <a:lumMod val="75000"/>
                  <a:lumOff val="25000"/>
                </a:schemeClr>
              </a:solidFill>
              <a:latin typeface="Arial" panose="020B0604020202020204" pitchFamily="34" charset="0"/>
              <a:ea typeface="微软雅黑" panose="020B0503020204020204" pitchFamily="34" charset="-122"/>
              <a:sym typeface="+mn-ea"/>
            </a:endParaRPr>
          </a:p>
        </p:txBody>
      </p:sp>
      <p:sp>
        <p:nvSpPr>
          <p:cNvPr id="5" name="Title 6"/>
          <p:cNvSpPr txBox="1"/>
          <p:nvPr>
            <p:custDataLst>
              <p:tags r:id="rId10"/>
            </p:custDataLst>
          </p:nvPr>
        </p:nvSpPr>
        <p:spPr>
          <a:xfrm>
            <a:off x="608399" y="153000"/>
            <a:ext cx="10974649" cy="60840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项目使用技术选择</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ctrTitle" idx="14"/>
          </p:nvPr>
        </p:nvSpPr>
        <p:spPr>
          <a:xfrm>
            <a:off x="3211514" y="3149282"/>
            <a:ext cx="5767705" cy="835660"/>
          </a:xfrm>
        </p:spPr>
        <p:txBody>
          <a:bodyPr>
            <a:noAutofit/>
          </a:bodyPr>
          <a:p>
            <a:r>
              <a:rPr lang="en-US" altLang="zh-CN" sz="8000"/>
              <a:t>3 </a:t>
            </a:r>
            <a:r>
              <a:rPr sz="8000" b="1" spc="300">
                <a:ea typeface="微软雅黑" panose="020B0503020204020204" pitchFamily="34" charset="-122"/>
                <a:sym typeface="Arial" panose="020B0604020202020204" pitchFamily="34" charset="0"/>
              </a:rPr>
              <a:t>架构设计</a:t>
            </a:r>
            <a:endParaRPr sz="80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pitchFamily="34" charset="-122"/>
            </a:endParaRPr>
          </a:p>
        </p:txBody>
      </p:sp>
      <p:pic>
        <p:nvPicPr>
          <p:cNvPr id="10" name="图片 9"/>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59484"/>
            <a:ext cx="720090" cy="598516"/>
          </a:xfrm>
          <a:prstGeom prst="rect">
            <a:avLst/>
          </a:prstGeom>
        </p:spPr>
      </p:pic>
      <p:pic>
        <p:nvPicPr>
          <p:cNvPr id="11" name="图片 10"/>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59484"/>
            <a:ext cx="720090" cy="598516"/>
          </a:xfrm>
          <a:prstGeom prst="rect">
            <a:avLst/>
          </a:prstGeom>
        </p:spPr>
      </p:pic>
      <p:sp>
        <p:nvSpPr>
          <p:cNvPr id="5" name="Title 6"/>
          <p:cNvSpPr txBox="1"/>
          <p:nvPr>
            <p:custDataLst>
              <p:tags r:id="rId8"/>
            </p:custDataLst>
          </p:nvPr>
        </p:nvSpPr>
        <p:spPr>
          <a:xfrm>
            <a:off x="367030" y="1379855"/>
            <a:ext cx="5535295" cy="5478145"/>
          </a:xfrm>
          <a:prstGeom prst="rect">
            <a:avLst/>
          </a:prstGeom>
          <a:noFill/>
          <a:ln w="3175">
            <a:noFill/>
            <a:prstDash val="dash"/>
          </a:ln>
        </p:spPr>
        <p:txBody>
          <a:bodyPr wrap="square" lIns="72000" tIns="0" rIns="72000" bIns="0" anchor="ctr" anchorCtr="0">
            <a:normAutofit fontScale="9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2000" spc="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rPr>
              <a:t>总体</a:t>
            </a:r>
            <a:r>
              <a:rPr lang="zh-CN" altLang="en-US" sz="2000" spc="100">
                <a:solidFill>
                  <a:schemeClr val="tx1">
                    <a:lumMod val="75000"/>
                    <a:lumOff val="25000"/>
                  </a:schemeClr>
                </a:solidFill>
                <a:latin typeface="Arial" panose="020B0604020202020204" pitchFamily="34" charset="0"/>
                <a:ea typeface="微软雅黑" panose="020B0503020204020204" pitchFamily="34" charset="-122"/>
                <a:sym typeface="+mn-ea"/>
              </a:rPr>
              <a:t>架构使用的是MVC架构，MVC指的是 Model-View-Controller（模型-视图-控制器），是一种十分经典的架构模式。</a:t>
            </a:r>
            <a:endParaRPr lang="zh-CN" altLang="en-US" sz="2000" spc="100">
              <a:solidFill>
                <a:schemeClr val="tx1">
                  <a:lumMod val="75000"/>
                  <a:lumOff val="25000"/>
                </a:schemeClr>
              </a:solidFill>
              <a:latin typeface="Arial" panose="020B0604020202020204" pitchFamily="34" charset="0"/>
              <a:ea typeface="微软雅黑" panose="020B0503020204020204" pitchFamily="34" charset="-122"/>
              <a:sym typeface="+mn-ea"/>
            </a:endParaRPr>
          </a:p>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2000" spc="100">
                <a:solidFill>
                  <a:schemeClr val="tx1">
                    <a:lumMod val="75000"/>
                    <a:lumOff val="25000"/>
                  </a:schemeClr>
                </a:solidFill>
                <a:latin typeface="Arial" panose="020B0604020202020204" pitchFamily="34" charset="0"/>
                <a:ea typeface="微软雅黑" panose="020B0503020204020204" pitchFamily="34" charset="-122"/>
                <a:sym typeface="+mn-ea"/>
              </a:rPr>
              <a:t>M是Model模型，模型可以是一个存取数据的对象，在数据变化时，会更新控制器。</a:t>
            </a:r>
            <a:endParaRPr lang="zh-CN" altLang="en-US" sz="2000" spc="100">
              <a:solidFill>
                <a:schemeClr val="tx1">
                  <a:lumMod val="75000"/>
                  <a:lumOff val="25000"/>
                </a:schemeClr>
              </a:solidFill>
              <a:latin typeface="Arial" panose="020B0604020202020204" pitchFamily="34" charset="0"/>
              <a:ea typeface="微软雅黑" panose="020B0503020204020204" pitchFamily="34" charset="-122"/>
              <a:sym typeface="+mn-ea"/>
            </a:endParaRPr>
          </a:p>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2000" spc="100">
                <a:solidFill>
                  <a:schemeClr val="tx1">
                    <a:lumMod val="75000"/>
                    <a:lumOff val="25000"/>
                  </a:schemeClr>
                </a:solidFill>
                <a:latin typeface="Arial" panose="020B0604020202020204" pitchFamily="34" charset="0"/>
                <a:ea typeface="微软雅黑" panose="020B0503020204020204" pitchFamily="34" charset="-122"/>
                <a:sym typeface="+mn-ea"/>
              </a:rPr>
              <a:t>V是View视图，代表模型包含的数据的可视化，提供UI和交互。</a:t>
            </a:r>
            <a:endParaRPr lang="zh-CN" altLang="en-US" sz="2000" spc="100">
              <a:solidFill>
                <a:schemeClr val="tx1">
                  <a:lumMod val="75000"/>
                  <a:lumOff val="25000"/>
                </a:schemeClr>
              </a:solidFill>
              <a:latin typeface="Arial" panose="020B0604020202020204" pitchFamily="34" charset="0"/>
              <a:ea typeface="微软雅黑" panose="020B0503020204020204" pitchFamily="34" charset="-122"/>
              <a:sym typeface="+mn-ea"/>
            </a:endParaRPr>
          </a:p>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2000" spc="100">
                <a:solidFill>
                  <a:schemeClr val="tx1">
                    <a:lumMod val="75000"/>
                    <a:lumOff val="25000"/>
                  </a:schemeClr>
                </a:solidFill>
                <a:latin typeface="Arial" panose="020B0604020202020204" pitchFamily="34" charset="0"/>
                <a:ea typeface="微软雅黑" panose="020B0503020204020204" pitchFamily="34" charset="-122"/>
                <a:sym typeface="+mn-ea"/>
              </a:rPr>
              <a:t>C是Controller控制器，控制器作用于模型和视图上。处理业务逻辑，并在数据变化时更新视图。</a:t>
            </a:r>
            <a:endParaRPr lang="zh-CN" altLang="en-US" sz="2000" spc="100">
              <a:solidFill>
                <a:schemeClr val="tx1">
                  <a:lumMod val="75000"/>
                  <a:lumOff val="25000"/>
                </a:schemeClr>
              </a:solidFill>
              <a:latin typeface="Arial" panose="020B0604020202020204" pitchFamily="34" charset="0"/>
              <a:ea typeface="微软雅黑" panose="020B0503020204020204" pitchFamily="34" charset="-122"/>
              <a:sym typeface="+mn-ea"/>
            </a:endParaRPr>
          </a:p>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2000" spc="100">
                <a:solidFill>
                  <a:schemeClr val="tx1">
                    <a:lumMod val="75000"/>
                    <a:lumOff val="25000"/>
                  </a:schemeClr>
                </a:solidFill>
                <a:latin typeface="Arial" panose="020B0604020202020204" pitchFamily="34" charset="0"/>
                <a:ea typeface="微软雅黑" panose="020B0503020204020204" pitchFamily="34" charset="-122"/>
                <a:sym typeface="+mn-ea"/>
              </a:rPr>
              <a:t>使用这种架构，可以实现模型和视图的分离，降低代码之间耦合度。</a:t>
            </a:r>
            <a:endParaRPr lang="zh-CN" altLang="en-US" sz="2000" spc="100">
              <a:solidFill>
                <a:schemeClr val="tx1">
                  <a:lumMod val="75000"/>
                  <a:lumOff val="25000"/>
                </a:schemeClr>
              </a:solidFill>
              <a:latin typeface="Arial" panose="020B0604020202020204" pitchFamily="34" charset="0"/>
              <a:ea typeface="微软雅黑" panose="020B0503020204020204" pitchFamily="34" charset="-122"/>
              <a:sym typeface="+mn-ea"/>
            </a:endParaRPr>
          </a:p>
          <a:p>
            <a:pPr marL="285750" indent="-285750">
              <a:lnSpc>
                <a:spcPct val="150000"/>
              </a:lnSpc>
              <a:spcAft>
                <a:spcPts val="800"/>
              </a:spcAft>
              <a:buClr>
                <a:schemeClr val="tx1">
                  <a:lumMod val="65000"/>
                  <a:lumOff val="35000"/>
                </a:schemeClr>
              </a:buClr>
              <a:buFont typeface="Wingdings" panose="05000000000000000000" pitchFamily="2" charset="2"/>
              <a:buChar char="n"/>
            </a:pPr>
            <a:endParaRPr lang="zh-CN" altLang="en-US" sz="2000" spc="100" dirty="0">
              <a:solidFill>
                <a:schemeClr val="tx1">
                  <a:lumMod val="75000"/>
                  <a:lumOff val="25000"/>
                </a:schemeClr>
              </a:solidFill>
              <a:latin typeface="Arial" panose="020B0604020202020204" pitchFamily="34" charset="0"/>
              <a:ea typeface="微软雅黑" panose="020B0503020204020204" pitchFamily="34" charset="-122"/>
              <a:sym typeface="+mn-ea"/>
            </a:endParaRPr>
          </a:p>
          <a:p>
            <a:pPr marL="285750" indent="-285750">
              <a:lnSpc>
                <a:spcPct val="150000"/>
              </a:lnSpc>
              <a:spcAft>
                <a:spcPts val="800"/>
              </a:spcAft>
              <a:buClr>
                <a:schemeClr val="tx1">
                  <a:lumMod val="65000"/>
                  <a:lumOff val="35000"/>
                </a:schemeClr>
              </a:buClr>
              <a:buFont typeface="Wingdings" panose="05000000000000000000" pitchFamily="2" charset="2"/>
              <a:buChar char="n"/>
            </a:pPr>
            <a:endParaRPr lang="zh-CN" altLang="en-US" sz="2000" spc="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8" name="Title 6"/>
          <p:cNvSpPr txBox="1"/>
          <p:nvPr>
            <p:custDataLst>
              <p:tags r:id="rId9"/>
            </p:custDataLst>
          </p:nvPr>
        </p:nvSpPr>
        <p:spPr>
          <a:xfrm>
            <a:off x="608399" y="153000"/>
            <a:ext cx="10974649" cy="608400"/>
          </a:xfrm>
          <a:prstGeom prst="rect">
            <a:avLst/>
          </a:prstGeom>
          <a:noFill/>
          <a:ln w="3175">
            <a:noFill/>
            <a:prstDash val="dash"/>
          </a:ln>
        </p:spPr>
        <p:txBody>
          <a:bodyPr wrap="square" lIns="72000" tIns="36000" rIns="72000" bIns="360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sym typeface="+mn-ea"/>
              </a:rPr>
              <a:t>总体架构</a:t>
            </a:r>
            <a:endParaRPr lang="zh-CN" altLang="en-US" sz="3200" b="1" spc="150" dirty="0">
              <a:ln w="3175">
                <a:noFill/>
                <a:prstDash val="dash"/>
              </a:ln>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pic>
        <p:nvPicPr>
          <p:cNvPr id="6" name="图片 5" descr="4"/>
          <p:cNvPicPr>
            <a:picLocks noChangeAspect="1"/>
          </p:cNvPicPr>
          <p:nvPr/>
        </p:nvPicPr>
        <p:blipFill>
          <a:blip r:embed="rId10"/>
          <a:stretch>
            <a:fillRect/>
          </a:stretch>
        </p:blipFill>
        <p:spPr>
          <a:xfrm>
            <a:off x="6095365" y="1530985"/>
            <a:ext cx="5852795" cy="3462020"/>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4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6.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Lst>
</file>

<file path=ppt/tags/tag14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4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4.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Lst>
</file>

<file path=ppt/tags/tag15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2.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BK_DARK_LIGHT" val="2"/>
  <p:tag name="KSO_WM_UNIT_LAYERLEVEL" val="1"/>
  <p:tag name="KSO_WM_TAG_VERSION" val="1.0"/>
  <p:tag name="KSO_WM_BEAUTIFY_FLAG" val="#wm#"/>
</p:tagLst>
</file>

<file path=ppt/tags/tag16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1.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BK_DARK_LIGHT" val="2"/>
  <p:tag name="KSO_WM_UNIT_LAYERLEVEL" val="1"/>
  <p:tag name="KSO_WM_TAG_VERSION" val="1.0"/>
  <p:tag name="KSO_WM_BEAUTIFY_FLAG" val="#wm#"/>
</p:tagLst>
</file>

<file path=ppt/tags/tag17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Lst>
</file>

<file path=ppt/tags/tag18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1.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BK_DARK_LIGHT" val="2"/>
  <p:tag name="KSO_WM_UNIT_LAYERLEVEL" val="1"/>
  <p:tag name="KSO_WM_TAG_VERSION" val="1.0"/>
  <p:tag name="KSO_WM_BEAUTIFY_FLAG" val="#wm#"/>
</p:tagLst>
</file>

<file path=ppt/tags/tag19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415"/>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415"/>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4.xml><?xml version="1.0" encoding="utf-8"?>
<p:tagLst xmlns:p="http://schemas.openxmlformats.org/presentationml/2006/main">
  <p:tag name="KSO_WM_TAG_VERSION" val="1.0"/>
  <p:tag name="KSO_WM_BEAUTIFY_FLAG" val="#wm#"/>
  <p:tag name="KSO_WM_TEMPLATE_CATEGORY" val="custom"/>
  <p:tag name="KSO_WM_TEMPLATE_INDEX" val="20204415"/>
  <p:tag name="KSO_WM_TEMPLATE_SUBCATEGORY" val="0"/>
  <p:tag name="KSO_WM_TEMPLATE_MASTER_TYPE" val="1"/>
  <p:tag name="KSO_WM_TEMPLATE_COLOR_TYPE" val="1"/>
  <p:tag name="KSO_WM_TEMPLATE_MASTER_THUMB_INDEX" val="12"/>
  <p:tag name="KSO_WM_TEMPLATE_THUMBS_INDEX" val="1、4、7、8、9、13、17、20、24、28、29、30"/>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8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88.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Lst>
</file>

<file path=ppt/tags/tag28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96.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Lst>
</file>

<file path=ppt/tags/tag29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04.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BK_DARK_LIGHT" val="2"/>
  <p:tag name="KSO_WM_UNIT_LAYERLEVEL" val="1"/>
  <p:tag name="KSO_WM_TAG_VERSION" val="1.0"/>
  <p:tag name="KSO_WM_BEAUTIFY_FLAG" val="#wm#"/>
</p:tagLst>
</file>

<file path=ppt/tags/tag30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0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13.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BK_DARK_LIGHT" val="2"/>
  <p:tag name="KSO_WM_UNIT_LAYERLEVEL" val="1"/>
  <p:tag name="KSO_WM_TAG_VERSION" val="1.0"/>
  <p:tag name="KSO_WM_BEAUTIFY_FLAG" val="#wm#"/>
</p:tagLst>
</file>

<file path=ppt/tags/tag31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1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22.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Lst>
</file>

<file path=ppt/tags/tag32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2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3.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BK_DARK_LIGHT" val="2"/>
  <p:tag name="KSO_WM_UNIT_LAYERLEVEL" val="1"/>
  <p:tag name="KSO_WM_TAG_VERSION" val="1.0"/>
  <p:tag name="KSO_WM_BEAUTIFY_FLAG" val="#wm#"/>
</p:tagLst>
</file>

<file path=ppt/tags/tag33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3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415"/>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415"/>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46.xml><?xml version="1.0" encoding="utf-8"?>
<p:tagLst xmlns:p="http://schemas.openxmlformats.org/presentationml/2006/main">
  <p:tag name="KSO_WM_TAG_VERSION" val="1.0"/>
  <p:tag name="KSO_WM_BEAUTIFY_FLAG" val="#wm#"/>
  <p:tag name="KSO_WM_TEMPLATE_CATEGORY" val="custom"/>
  <p:tag name="KSO_WM_TEMPLATE_INDEX" val="20204415"/>
  <p:tag name="KSO_WM_TEMPLATE_SUBCATEGORY" val="0"/>
  <p:tag name="KSO_WM_TEMPLATE_MASTER_TYPE" val="1"/>
  <p:tag name="KSO_WM_TEMPLATE_COLOR_TYPE" val="1"/>
  <p:tag name="KSO_WM_TEMPLATE_MASTER_THUMB_INDEX" val="12"/>
  <p:tag name="KSO_WM_TEMPLATE_THUMBS_INDEX" val="1、4、7、8、9、13、17、20、24、28、29、30"/>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14"/>
  <p:tag name="KSO_WM_UNIT_TYPE" val="a"/>
  <p:tag name="KSO_WM_UNIT_INDEX" val="1"/>
  <p:tag name="KSO_WM_UNIT_PRESET_TEXT" val="年度总结汇报"/>
  <p:tag name="KSO_WM_TEMPLATE_CATEGORY" val="custom"/>
  <p:tag name="KSO_WM_TEMPLATE_INDEX" val="20204415"/>
  <p:tag name="KSO_WM_UNIT_ID" val="custom20204415_1*a*1"/>
  <p:tag name="KSO_WM_UNIT_ISNUMDGMTITLE" val="0"/>
</p:tagLst>
</file>

<file path=ppt/tags/tag348.xml><?xml version="1.0" encoding="utf-8"?>
<p:tagLst xmlns:p="http://schemas.openxmlformats.org/presentationml/2006/main">
  <p:tag name="KSO_WM_BEAUTIFY_FLAG" val="#wm#"/>
  <p:tag name="KSO_WM_TEMPLATE_SUBCATEGORY" val="0"/>
  <p:tag name="KSO_WM_SLIDE_ITEM_CNT" val="0"/>
  <p:tag name="KSO_WM_SLIDE_INDEX" val="1"/>
  <p:tag name="KSO_WM_TAG_VERSION" val="1.0"/>
  <p:tag name="KSO_WM_SLIDE_TYPE" val="title"/>
  <p:tag name="KSO_WM_SLIDE_SUBTYPE" val="pureTxt"/>
  <p:tag name="KSO_WM_SLIDE_LAYOUT" val="a_b"/>
  <p:tag name="KSO_WM_SLIDE_LAYOUT_CNT" val="1_1"/>
  <p:tag name="KSO_WM_TEMPLATE_MASTER_TYPE" val="1"/>
  <p:tag name="KSO_WM_TEMPLATE_COLOR_TYPE" val="1"/>
  <p:tag name="KSO_WM_TEMPLATE_CATEGORY" val="custom"/>
  <p:tag name="KSO_WM_TEMPLATE_INDEX" val="20204415"/>
  <p:tag name="KSO_WM_SLIDE_ID" val="custom20204415_1"/>
  <p:tag name="KSO_WM_TEMPLATE_MASTER_THUMB_INDEX" val="12"/>
  <p:tag name="KSO_WM_TEMPLATE_THUMBS_INDEX" val="1、4、7、8、9、13、17、20、24、28、29、30"/>
  <p:tag name="KSO_WM_SPECIAL_SOURCE" val="bdnull"/>
</p:tagLst>
</file>

<file path=ppt/tags/tag349.xml><?xml version="1.0" encoding="utf-8"?>
<p:tagLst xmlns:p="http://schemas.openxmlformats.org/presentationml/2006/main">
  <p:tag name="KSO_WM_UNIT_COLOR_SCHEME_SHAPE_ID" val="131"/>
  <p:tag name="KSO_WM_UNIT_COLOR_SCHEME_PARENT_PAGE" val="0_4"/>
  <p:tag name="KSO_WM_UNIT_ISCONTENTS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LAYERLEVEL" val="1_1_1"/>
  <p:tag name="KSO_WM_TAG_VERSION" val="1.0"/>
  <p:tag name="KSO_WM_BEAUTIFY_FLAG" val="#wm#"/>
  <p:tag name="KSO_WM_TEMPLATE_CATEGORY" val="custom"/>
  <p:tag name="KSO_WM_TEMPLATE_INDEX" val="20204415"/>
  <p:tag name="KSO_WM_UNIT_ID" val="custom20204415_4*l_h_a*1_1_1"/>
  <p:tag name="KSO_WM_UNIT_ISNUMDGMTITLE" val="0"/>
  <p:tag name="KSO_WM_UNIT_TEXT_FILL_FORE_SCHEMECOLOR_INDEX" val="13"/>
  <p:tag name="KSO_WM_UNIT_TEXT_FILL_TYPE" val="1"/>
  <p:tag name="KSO_WM_UNIT_USESOURCEFORMAT_APPLY"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LAYERLEVEL" val="1_1_1"/>
  <p:tag name="KSO_WM_TAG_VERSION" val="1.0"/>
  <p:tag name="KSO_WM_BEAUTIFY_FLAG" val="#wm#"/>
  <p:tag name="KSO_WM_TEMPLATE_CATEGORY" val="custom"/>
  <p:tag name="KSO_WM_TEMPLATE_INDEX" val="20204415"/>
  <p:tag name="KSO_WM_UNIT_ID" val="custom20204415_4*l_h_i*1_1_1"/>
  <p:tag name="KSO_WM_UNIT_TEXT_FILL_FORE_SCHEMECOLOR_INDEX" val="5"/>
  <p:tag name="KSO_WM_UNIT_TEXT_FILL_TYPE" val="1"/>
  <p:tag name="KSO_WM_UNIT_USESOURCEFORMAT_APPLY" val="1"/>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LAYERLEVEL" val="1_1_1"/>
  <p:tag name="KSO_WM_TAG_VERSION" val="1.0"/>
  <p:tag name="KSO_WM_BEAUTIFY_FLAG" val="#wm#"/>
  <p:tag name="KSO_WM_TEMPLATE_CATEGORY" val="custom"/>
  <p:tag name="KSO_WM_TEMPLATE_INDEX" val="20204415"/>
  <p:tag name="KSO_WM_UNIT_ID" val="custom20204415_4*l_h_i*1_1_1"/>
  <p:tag name="KSO_WM_UNIT_LINE_FORE_SCHEMECOLOR_INDEX" val="5"/>
  <p:tag name="KSO_WM_UNIT_LINE_FILL_TYPE" val="2"/>
  <p:tag name="KSO_WM_UNIT_USESOURCEFORMAT_APPLY" val="1"/>
</p:tagLst>
</file>

<file path=ppt/tags/tag352.xml><?xml version="1.0" encoding="utf-8"?>
<p:tagLst xmlns:p="http://schemas.openxmlformats.org/presentationml/2006/main">
  <p:tag name="KSO_WM_UNIT_COLOR_SCHEME_SHAPE_ID" val="131"/>
  <p:tag name="KSO_WM_UNIT_COLOR_SCHEME_PARENT_PAGE" val="0_4"/>
  <p:tag name="KSO_WM_UNIT_ISCONTENTS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LAYERLEVEL" val="1_1_1"/>
  <p:tag name="KSO_WM_TAG_VERSION" val="1.0"/>
  <p:tag name="KSO_WM_BEAUTIFY_FLAG" val="#wm#"/>
  <p:tag name="KSO_WM_TEMPLATE_CATEGORY" val="custom"/>
  <p:tag name="KSO_WM_TEMPLATE_INDEX" val="20204415"/>
  <p:tag name="KSO_WM_UNIT_ID" val="custom20204415_4*l_h_a*1_2_1"/>
  <p:tag name="KSO_WM_UNIT_ISNUMDGMTITLE" val="0"/>
  <p:tag name="KSO_WM_UNIT_TEXT_FILL_FORE_SCHEMECOLOR_INDEX" val="13"/>
  <p:tag name="KSO_WM_UNIT_TEXT_FILL_TYPE" val="1"/>
  <p:tag name="KSO_WM_UNIT_USESOURCEFORMAT_APPLY" val="1"/>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LAYERLEVEL" val="1_1_1"/>
  <p:tag name="KSO_WM_TAG_VERSION" val="1.0"/>
  <p:tag name="KSO_WM_BEAUTIFY_FLAG" val="#wm#"/>
  <p:tag name="KSO_WM_TEMPLATE_CATEGORY" val="custom"/>
  <p:tag name="KSO_WM_TEMPLATE_INDEX" val="20204415"/>
  <p:tag name="KSO_WM_UNIT_ID" val="custom20204415_4*l_h_i*1_2_1"/>
  <p:tag name="KSO_WM_UNIT_TEXT_FILL_FORE_SCHEMECOLOR_INDEX" val="5"/>
  <p:tag name="KSO_WM_UNIT_TEXT_FILL_TYPE" val="1"/>
  <p:tag name="KSO_WM_UNIT_USESOURCEFORMAT_APPLY" val="1"/>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LAYERLEVEL" val="1_1_1"/>
  <p:tag name="KSO_WM_TAG_VERSION" val="1.0"/>
  <p:tag name="KSO_WM_BEAUTIFY_FLAG" val="#wm#"/>
  <p:tag name="KSO_WM_TEMPLATE_CATEGORY" val="custom"/>
  <p:tag name="KSO_WM_TEMPLATE_INDEX" val="20204415"/>
  <p:tag name="KSO_WM_UNIT_ID" val="custom20204415_4*l_h_i*1_2_1"/>
  <p:tag name="KSO_WM_UNIT_LINE_FORE_SCHEMECOLOR_INDEX" val="5"/>
  <p:tag name="KSO_WM_UNIT_LINE_FILL_TYPE" val="2"/>
  <p:tag name="KSO_WM_UNIT_USESOURCEFORMAT_APPLY" val="1"/>
</p:tagLst>
</file>

<file path=ppt/tags/tag355.xml><?xml version="1.0" encoding="utf-8"?>
<p:tagLst xmlns:p="http://schemas.openxmlformats.org/presentationml/2006/main">
  <p:tag name="KSO_WM_UNIT_COLOR_SCHEME_SHAPE_ID" val="131"/>
  <p:tag name="KSO_WM_UNIT_COLOR_SCHEME_PARENT_PAGE" val="0_4"/>
  <p:tag name="KSO_WM_UNIT_ISCONTENTS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LAYERLEVEL" val="1_1_1"/>
  <p:tag name="KSO_WM_TAG_VERSION" val="1.0"/>
  <p:tag name="KSO_WM_BEAUTIFY_FLAG" val="#wm#"/>
  <p:tag name="KSO_WM_TEMPLATE_CATEGORY" val="custom"/>
  <p:tag name="KSO_WM_TEMPLATE_INDEX" val="20204415"/>
  <p:tag name="KSO_WM_UNIT_ID" val="custom20204415_4*l_h_a*1_3_1"/>
  <p:tag name="KSO_WM_UNIT_ISNUMDGMTITLE" val="0"/>
  <p:tag name="KSO_WM_UNIT_TEXT_FILL_FORE_SCHEMECOLOR_INDEX" val="13"/>
  <p:tag name="KSO_WM_UNIT_TEXT_FILL_TYPE" val="1"/>
  <p:tag name="KSO_WM_UNIT_USESOURCEFORMAT_APPLY" val="1"/>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LAYERLEVEL" val="1_1_1"/>
  <p:tag name="KSO_WM_TAG_VERSION" val="1.0"/>
  <p:tag name="KSO_WM_BEAUTIFY_FLAG" val="#wm#"/>
  <p:tag name="KSO_WM_TEMPLATE_CATEGORY" val="custom"/>
  <p:tag name="KSO_WM_TEMPLATE_INDEX" val="20204415"/>
  <p:tag name="KSO_WM_UNIT_ID" val="custom20204415_4*l_h_i*1_3_1"/>
  <p:tag name="KSO_WM_UNIT_TEXT_FILL_FORE_SCHEMECOLOR_INDEX" val="5"/>
  <p:tag name="KSO_WM_UNIT_TEXT_FILL_TYPE" val="1"/>
  <p:tag name="KSO_WM_UNIT_USESOURCEFORMAT_APPLY" val="1"/>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LAYERLEVEL" val="1_1_1"/>
  <p:tag name="KSO_WM_TAG_VERSION" val="1.0"/>
  <p:tag name="KSO_WM_BEAUTIFY_FLAG" val="#wm#"/>
  <p:tag name="KSO_WM_TEMPLATE_CATEGORY" val="custom"/>
  <p:tag name="KSO_WM_TEMPLATE_INDEX" val="20204415"/>
  <p:tag name="KSO_WM_UNIT_ID" val="custom20204415_4*l_h_i*1_3_1"/>
  <p:tag name="KSO_WM_UNIT_LINE_FORE_SCHEMECOLOR_INDEX" val="5"/>
  <p:tag name="KSO_WM_UNIT_LINE_FILL_TYPE" val="2"/>
  <p:tag name="KSO_WM_UNIT_USESOURCEFORMAT_APPLY" val="1"/>
</p:tagLst>
</file>

<file path=ppt/tags/tag358.xml><?xml version="1.0" encoding="utf-8"?>
<p:tagLst xmlns:p="http://schemas.openxmlformats.org/presentationml/2006/main">
  <p:tag name="KSO_WM_UNIT_COLOR_SCHEME_SHAPE_ID" val="131"/>
  <p:tag name="KSO_WM_UNIT_COLOR_SCHEME_PARENT_PAGE" val="0_4"/>
  <p:tag name="KSO_WM_UNIT_ISCONTENTSTITLE" val="0"/>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LAYERLEVEL" val="1_1_1"/>
  <p:tag name="KSO_WM_TAG_VERSION" val="1.0"/>
  <p:tag name="KSO_WM_BEAUTIFY_FLAG" val="#wm#"/>
  <p:tag name="KSO_WM_TEMPLATE_CATEGORY" val="custom"/>
  <p:tag name="KSO_WM_TEMPLATE_INDEX" val="20204415"/>
  <p:tag name="KSO_WM_UNIT_ID" val="custom20204415_4*l_h_a*1_4_1"/>
  <p:tag name="KSO_WM_UNIT_ISNUMDGMTITLE" val="0"/>
  <p:tag name="KSO_WM_UNIT_TEXT_FILL_FORE_SCHEMECOLOR_INDEX" val="13"/>
  <p:tag name="KSO_WM_UNIT_TEXT_FILL_TYPE" val="1"/>
  <p:tag name="KSO_WM_UNIT_USESOURCEFORMAT_APPLY" val="1"/>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LAYERLEVEL" val="1_1_1"/>
  <p:tag name="KSO_WM_TAG_VERSION" val="1.0"/>
  <p:tag name="KSO_WM_BEAUTIFY_FLAG" val="#wm#"/>
  <p:tag name="KSO_WM_TEMPLATE_CATEGORY" val="custom"/>
  <p:tag name="KSO_WM_TEMPLATE_INDEX" val="20204415"/>
  <p:tag name="KSO_WM_UNIT_ID" val="custom20204415_4*l_h_i*1_4_1"/>
  <p:tag name="KSO_WM_UNIT_TEXT_FILL_FORE_SCHEMECOLOR_INDEX" val="5"/>
  <p:tag name="KSO_WM_UNIT_TEXT_FILL_TYPE" val="1"/>
  <p:tag name="KSO_WM_UNIT_USESOURCEFORMAT_APPLY"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LAYERLEVEL" val="1_1_1"/>
  <p:tag name="KSO_WM_TAG_VERSION" val="1.0"/>
  <p:tag name="KSO_WM_BEAUTIFY_FLAG" val="#wm#"/>
  <p:tag name="KSO_WM_TEMPLATE_CATEGORY" val="custom"/>
  <p:tag name="KSO_WM_TEMPLATE_INDEX" val="20204415"/>
  <p:tag name="KSO_WM_UNIT_ID" val="custom20204415_4*l_h_i*1_4_1"/>
  <p:tag name="KSO_WM_UNIT_LINE_FORE_SCHEMECOLOR_INDEX" val="5"/>
  <p:tag name="KSO_WM_UNIT_LINE_FILL_TYPE" val="2"/>
  <p:tag name="KSO_WM_UNIT_USESOURCEFORMAT_APPLY" val="1"/>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LAYERLEVEL" val="1_1"/>
  <p:tag name="KSO_WM_TAG_VERSION" val="1.0"/>
  <p:tag name="KSO_WM_BEAUTIFY_FLAG" val="#wm#"/>
  <p:tag name="KSO_WM_TEMPLATE_CATEGORY" val="custom"/>
  <p:tag name="KSO_WM_TEMPLATE_INDEX" val="20204415"/>
  <p:tag name="KSO_WM_UNIT_ID" val="custom20204415_4*l_i*1_1"/>
  <p:tag name="KSO_WM_UNIT_LINE_FORE_SCHEMECOLOR_INDEX" val="5"/>
  <p:tag name="KSO_WM_UNIT_LINE_FILL_TYPE" val="2"/>
  <p:tag name="KSO_WM_UNIT_TEXT_FILL_FORE_SCHEMECOLOR_INDEX" val="2"/>
  <p:tag name="KSO_WM_UNIT_TEXT_FILL_TYPE" val="1"/>
  <p:tag name="KSO_WM_UNIT_USESOURCEFORMAT_APPLY" val="1"/>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LAYERLEVEL" val="1_1"/>
  <p:tag name="KSO_WM_TAG_VERSION" val="1.0"/>
  <p:tag name="KSO_WM_BEAUTIFY_FLAG" val="#wm#"/>
  <p:tag name="KSO_WM_TEMPLATE_CATEGORY" val="custom"/>
  <p:tag name="KSO_WM_TEMPLATE_INDEX" val="20204415"/>
  <p:tag name="KSO_WM_UNIT_ID" val="custom20204415_4*l_i*1_2"/>
  <p:tag name="KSO_WM_UNIT_LINE_FORE_SCHEMECOLOR_INDEX" val="5"/>
  <p:tag name="KSO_WM_UNIT_LINE_FILL_TYPE" val="2"/>
  <p:tag name="KSO_WM_UNIT_TEXT_FILL_FORE_SCHEMECOLOR_INDEX" val="2"/>
  <p:tag name="KSO_WM_UNIT_TEXT_FILL_TYPE" val="1"/>
  <p:tag name="KSO_WM_UNIT_USESOURCEFORMAT_APPLY" val="1"/>
</p:tagLst>
</file>

<file path=ppt/tags/tag363.xml><?xml version="1.0" encoding="utf-8"?>
<p:tagLst xmlns:p="http://schemas.openxmlformats.org/presentationml/2006/main">
  <p:tag name="KSO_WM_UNIT_ISCONTENTSTITLE" val="1"/>
  <p:tag name="KSO_WM_UNIT_PRESET_TEXT" val="目录"/>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LAYERLEVEL" val="1"/>
  <p:tag name="KSO_WM_TAG_VERSION" val="1.0"/>
  <p:tag name="KSO_WM_BEAUTIFY_FLAG" val="#wm#"/>
  <p:tag name="KSO_WM_TEMPLATE_CATEGORY" val="custom"/>
  <p:tag name="KSO_WM_TEMPLATE_INDEX" val="20204415"/>
  <p:tag name="KSO_WM_UNIT_ID" val="custom20204415_4*a*1"/>
  <p:tag name="KSO_WM_UNIT_ISNUMDGMTITLE" val="0"/>
  <p:tag name="KSO_WM_UNIT_TEXT_FILL_FORE_SCHEMECOLOR_INDEX" val="13"/>
  <p:tag name="KSO_WM_UNIT_TEXT_FILL_TYPE" val="1"/>
  <p:tag name="KSO_WM_UNIT_USESOURCEFORMAT_APPLY" val="1"/>
</p:tagLst>
</file>

<file path=ppt/tags/tag364.xml><?xml version="1.0" encoding="utf-8"?>
<p:tagLst xmlns:p="http://schemas.openxmlformats.org/presentationml/2006/main">
  <p:tag name="KSO_WM_TEMPLATE_SUBCATEGORY" val="0"/>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SLIDE_LAYOUT" val="a_l"/>
  <p:tag name="KSO_WM_SLIDE_LAYOUT_CNT" val="1_1"/>
  <p:tag name="KSO_WM_TEMPLATE_MASTER_TYPE" val="1"/>
  <p:tag name="KSO_WM_TEMPLATE_COLOR_TYPE" val="1"/>
  <p:tag name="KSO_WM_TEMPLATE_CATEGORY" val="custom"/>
  <p:tag name="KSO_WM_TEMPLATE_INDEX" val="20204415"/>
  <p:tag name="KSO_WM_SLIDE_ID" val="custom20204415_4"/>
  <p:tag name="KSO_WM_SPECIAL_SOURCE" val="bdnull"/>
</p:tagLst>
</file>

<file path=ppt/tags/tag365.xml><?xml version="1.0" encoding="utf-8"?>
<p:tagLst xmlns:p="http://schemas.openxmlformats.org/presentationml/2006/main">
  <p:tag name="KSO_WM_BEAUTIFY_FLAG" val="#wm#"/>
  <p:tag name="KSO_WM_TEMPLATE_CATEGORY" val="custom"/>
  <p:tag name="KSO_WM_TEMPLATE_INDEX" val="20204415"/>
  <p:tag name="KSO_WM_SPECIAL_SOURCE" val="bdnull"/>
</p:tagLst>
</file>

<file path=ppt/tags/tag366.xml><?xml version="1.0" encoding="utf-8"?>
<p:tagLst xmlns:p="http://schemas.openxmlformats.org/presentationml/2006/main">
  <p:tag name="KSO_WM_SLIDE_BACKGROUND_TYPE" val="navigation"/>
  <p:tag name="KSO_WM_UNIT_SUBTYPE" val="h"/>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67.xml><?xml version="1.0" encoding="utf-8"?>
<p:tagLst xmlns:p="http://schemas.openxmlformats.org/presentationml/2006/main">
  <p:tag name="KSO_WM_SLIDE_BACKGROUND_TYPE" val="navigation"/>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368.xml><?xml version="1.0" encoding="utf-8"?>
<p:tagLst xmlns:p="http://schemas.openxmlformats.org/presentationml/2006/main">
  <p:tag name="KSO_WM_SLIDE_BACKGROUND_TYPE" val="navigation"/>
  <p:tag name="KSO_WM_UNIT_TYPE" val="i"/>
  <p:tag name="KSO_WM_UNIT_INDEX" val="2"/>
  <p:tag name="KSO_WM_TEMPLATE_CATEGORY" val="custom"/>
  <p:tag name="KSO_WM_TEMPLATE_INDEX" val="20204415"/>
  <p:tag name="KSO_WM_UNIT_ID" val="custom20204415_9*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LAYERLEVEL" val="1_1"/>
  <p:tag name="KSO_WM_TAG_VERSION" val="1.0"/>
  <p:tag name="KSO_WM_BEAUTIFY_FLAG" val="#wm#"/>
  <p:tag name="KSO_WM_UNIT_BLOCK" val="0"/>
  <p:tag name="KSO_WM_UNIT_SM_LIMIT_TYPE" val="2"/>
  <p:tag name="KSO_WM_UNIT_DECORATE_INFO" val="{&quot;DecorateInfoX&quot;:{&quot;IsLeft&quot;:true,&quot;IsRight&quot;:false,&quot;IsAbs&quot;:true},&quot;DecorateInfoY&quot;:{&quot;IsTop&quot;:true,&quot;IsBottom&quot;:false,&quot;IsAbs&quot;:true}}"/>
  <p:tag name="KSO_WM_TEMPLATE_CATEGORY" val="custom"/>
  <p:tag name="KSO_WM_TEMPLATE_INDEX" val="20204415"/>
  <p:tag name="KSO_WM_UNIT_ID" val="custom20204415_9*h_i*2_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HIGHLIGHT" val="0"/>
  <p:tag name="KSO_WM_UNIT_COMPATIBLE" val="0"/>
  <p:tag name="KSO_WM_UNIT_DIAGRAM_ISNUMVISUAL" val="0"/>
  <p:tag name="KSO_WM_UNIT_DIAGRAM_ISREFERUNIT" val="0"/>
  <p:tag name="KSO_WM_UNIT_TYPE" val="h_i"/>
  <p:tag name="KSO_WM_UNIT_INDEX" val="1_1"/>
  <p:tag name="KSO_WM_UNIT_LAYERLEVEL" val="1_1"/>
  <p:tag name="KSO_WM_TAG_VERSION" val="1.0"/>
  <p:tag name="KSO_WM_BEAUTIFY_FLAG" val="#wm#"/>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TEMPLATE_CATEGORY" val="custom"/>
  <p:tag name="KSO_WM_TEMPLATE_INDEX" val="20204415"/>
  <p:tag name="KSO_WM_UNIT_ID" val="custom20204415_9*h_i*1_1"/>
</p:tagLst>
</file>

<file path=ppt/tags/tag371.xml><?xml version="1.0" encoding="utf-8"?>
<p:tagLst xmlns:p="http://schemas.openxmlformats.org/presentationml/2006/main">
  <p:tag name="KSO_WM_UNIT_TEXTBOXSTYLE_SHAPETYPE" val="1"/>
  <p:tag name="KSO_WM_UNIT_TEXTBOXSTYLE_ADJUSTLEFT" val="10_-35.445"/>
  <p:tag name="KSO_WM_UNIT_TEXTBOXSTYLE_ADJUSTTOP" val="0_-63.95001"/>
  <p:tag name="KSO_WM_UNIT_HIGHLIGHT" val="0"/>
  <p:tag name="KSO_WM_UNIT_COMPATIBLE" val="0"/>
  <p:tag name="KSO_WM_UNIT_DIAGRAM_ISNUMVISUAL" val="0"/>
  <p:tag name="KSO_WM_UNIT_DIAGRAM_ISREFERUNIT" val="0"/>
  <p:tag name="KSO_WM_UNIT_TYPE" val="h_i"/>
  <p:tag name="KSO_WM_UNIT_INDEX" val="1_2"/>
  <p:tag name="KSO_WM_UNIT_LAYERLEVEL" val="1_1"/>
  <p:tag name="KSO_WM_TAG_VERSION" val="1.0"/>
  <p:tag name="KSO_WM_BEAUTIFY_FLAG" val="#wm#"/>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TEMPLATE_CATEGORY" val="custom"/>
  <p:tag name="KSO_WM_TEMPLATE_INDEX" val="20204415"/>
  <p:tag name="KSO_WM_UNIT_ID" val="custom20204415_9*h_i*1_2"/>
</p:tagLst>
</file>

<file path=ppt/tags/tag372.xml><?xml version="1.0" encoding="utf-8"?>
<p:tagLst xmlns:p="http://schemas.openxmlformats.org/presentationml/2006/main">
  <p:tag name="KSO_WM_UNIT_PRESET_TEXT" val="单击此处输入你的正文，文字是您思想的提炼;&#13;为了最终演示发布的良好效果，请尽量言简意赅的阐述观点；根据需要可酌情增减文字……"/>
  <p:tag name="KSO_WM_UNIT_NOCLEAR" val="0"/>
  <p:tag name="KSO_WM_UNIT_VALUE" val="85"/>
  <p:tag name="KSO_WM_UNIT_HIGHLIGHT" val="0"/>
  <p:tag name="KSO_WM_UNIT_COMPATIBLE" val="0"/>
  <p:tag name="KSO_WM_UNIT_DIAGRAM_ISNUMVISUAL" val="0"/>
  <p:tag name="KSO_WM_UNIT_DIAGRAM_ISREFERUNIT" val="0"/>
  <p:tag name="KSO_WM_UNIT_TYPE" val="h_f"/>
  <p:tag name="KSO_WM_UNIT_INDEX" val="1_1"/>
  <p:tag name="KSO_WM_UNIT_LAYERLEVEL" val="1_1"/>
  <p:tag name="KSO_WM_TAG_VERSION" val="1.0"/>
  <p:tag name="KSO_WM_BEAUTIFY_FLAG" val="#wm#"/>
  <p:tag name="KSO_WM_UNIT_DEFAULT_FONT" val="16;20;2"/>
  <p:tag name="KSO_WM_UNIT_BLOCK" val="0"/>
  <p:tag name="KSO_WM_TEMPLATE_CATEGORY" val="custom"/>
  <p:tag name="KSO_WM_TEMPLATE_INDEX" val="20204415"/>
  <p:tag name="KSO_WM_UNIT_ID" val="custom20204415_9*h_f*1_1"/>
</p:tagLst>
</file>

<file path=ppt/tags/tag373.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15"/>
  <p:tag name="KSO_WM_UNIT_ID" val="custom20204415_9*a*1"/>
  <p:tag name="KSO_WM_UNIT_ISNUMDGMTITLE" val="0"/>
</p:tagLst>
</file>

<file path=ppt/tags/tag374.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415"/>
  <p:tag name="KSO_WM_SLIDE_ID" val="custom20204415_9"/>
  <p:tag name="KSO_WM_SPECIAL_SOURCE" val="bdnull"/>
</p:tagLst>
</file>

<file path=ppt/tags/tag375.xml><?xml version="1.0" encoding="utf-8"?>
<p:tagLst xmlns:p="http://schemas.openxmlformats.org/presentationml/2006/main">
  <p:tag name="KSO_WM_BEAUTIFY_FLAG" val="#wm#"/>
  <p:tag name="KSO_WM_TEMPLATE_CATEGORY" val="custom"/>
  <p:tag name="KSO_WM_TEMPLATE_INDEX" val="20204415"/>
  <p:tag name="KSO_WM_SPECIAL_SOURCE" val="bdnull"/>
</p:tagLst>
</file>

<file path=ppt/tags/tag376.xml><?xml version="1.0" encoding="utf-8"?>
<p:tagLst xmlns:p="http://schemas.openxmlformats.org/presentationml/2006/main">
  <p:tag name="KSO_WM_SLIDE_BACKGROUND_TYPE" val="navigation"/>
  <p:tag name="KSO_WM_UNIT_SUBTYPE" val="h"/>
  <p:tag name="KSO_WM_UNIT_TYPE" val="i"/>
  <p:tag name="KSO_WM_UNIT_INDEX" val="1"/>
  <p:tag name="KSO_WM_TEMPLATE_CATEGORY" val="custom"/>
  <p:tag name="KSO_WM_TEMPLATE_INDEX" val="20204415"/>
  <p:tag name="KSO_WM_UNIT_ID" val="custom20204415_8*i*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77.xml><?xml version="1.0" encoding="utf-8"?>
<p:tagLst xmlns:p="http://schemas.openxmlformats.org/presentationml/2006/main">
  <p:tag name="KSO_WM_SLIDE_BACKGROUND_TYPE" val="navigation"/>
  <p:tag name="KSO_WM_UNIT_TYPE" val="i"/>
  <p:tag name="KSO_WM_UNIT_INDEX" val="1"/>
  <p:tag name="KSO_WM_TEMPLATE_CATEGORY" val="custom"/>
  <p:tag name="KSO_WM_TEMPLATE_INDEX" val="20204415"/>
  <p:tag name="KSO_WM_UNIT_ID" val="custom20204415_8*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378.xml><?xml version="1.0" encoding="utf-8"?>
<p:tagLst xmlns:p="http://schemas.openxmlformats.org/presentationml/2006/main">
  <p:tag name="KSO_WM_SLIDE_BACKGROUND_TYPE" val="navigation"/>
  <p:tag name="KSO_WM_UNIT_TYPE" val="i"/>
  <p:tag name="KSO_WM_UNIT_INDEX" val="2"/>
  <p:tag name="KSO_WM_TEMPLATE_CATEGORY" val="custom"/>
  <p:tag name="KSO_WM_TEMPLATE_INDEX" val="20204415"/>
  <p:tag name="KSO_WM_UNIT_ID" val="custom20204415_8*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2"/>
  <p:tag name="KSO_WM_UNIT_DECORATE_INFO" val="{&quot;DecorateInfoX&quot;:{&quot;IsLeft&quot;:true,&quot;IsRight&quot;:false,&quot;IsAbs&quot;:true},&quot;DecorateInfoY&quot;:{&quot;IsTop&quot;:true,&quot;IsBottom&quot;:false,&quot;IsAbs&quot;:true}}"/>
  <p:tag name="KSO_WM_UNIT_TYPE" val="i"/>
  <p:tag name="KSO_WM_UNIT_INDEX" val="3"/>
  <p:tag name="KSO_WM_TEMPLATE_CATEGORY" val="custom"/>
  <p:tag name="KSO_WM_TEMPLATE_INDEX" val="20204415"/>
  <p:tag name="KSO_WM_UNIT_ID" val="custom20204415_8*i*3"/>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字字珠玑，但信息却错综复杂，需要用更多的文字来表述；但请您尽可能提炼思想的精髓，否则容易造成观者的阅读压力，适得其反。&#13;正如我们都希望改变世界，希望给人带去光明，但更多时候只需播下一颗种子，自然有微光照拂，雨露滋养。恰如其分的表达观点，往往可以事半功倍。&#13;单击此处输入你的正文，文字是您思想的提炼……"/>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VALUE" val="380"/>
  <p:tag name="KSO_WM_UNIT_DEFAULT_FONT" val="16;24;2"/>
  <p:tag name="KSO_WM_UNIT_BLOCK" val="0"/>
  <p:tag name="KSO_WM_TEMPLATE_CATEGORY" val="custom"/>
  <p:tag name="KSO_WM_TEMPLATE_INDEX" val="20204415"/>
  <p:tag name="KSO_WM_UNIT_ID" val="custom20204415_8*f*1"/>
</p:tagLst>
</file>

<file path=ppt/tags/tag381.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15"/>
  <p:tag name="KSO_WM_UNIT_ID" val="custom20204415_8*a*1"/>
  <p:tag name="KSO_WM_UNIT_ISNUMDGMTITLE" val="0"/>
</p:tagLst>
</file>

<file path=ppt/tags/tag382.xml><?xml version="1.0" encoding="utf-8"?>
<p:tagLst xmlns:p="http://schemas.openxmlformats.org/presentationml/2006/main">
  <p:tag name="KSO_WM_TEMPLATE_SUBCATEGORY" val="0"/>
  <p:tag name="KSO_WM_SLIDE_TYPE" val="text"/>
  <p:tag name="KSO_WM_SLIDE_SUBTYPE" val="pureTxt"/>
  <p:tag name="KSO_WM_SLIDE_ITEM_CNT" val="0"/>
  <p:tag name="KSO_WM_SLIDE_INDEX" val="8"/>
  <p:tag name="KSO_WM_SLIDE_SIZE" val="960*539"/>
  <p:tag name="KSO_WM_SLIDE_POSITION" val="0*0"/>
  <p:tag name="KSO_WM_TAG_VERSION" val="1.0"/>
  <p:tag name="KSO_WM_BEAUTIFY_FLAG" val="#wm#"/>
  <p:tag name="KSO_WM_SLIDE_LAYOUT" val="a_f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4415"/>
  <p:tag name="KSO_WM_SLIDE_ID" val="custom20204415_8"/>
  <p:tag name="KSO_WM_SPECIAL_SOURCE" val="bdnull"/>
</p:tagLst>
</file>

<file path=ppt/tags/tag383.xml><?xml version="1.0" encoding="utf-8"?>
<p:tagLst xmlns:p="http://schemas.openxmlformats.org/presentationml/2006/main">
  <p:tag name="KSO_WM_SLIDE_BACKGROUND_TYPE" val="navigation"/>
  <p:tag name="KSO_WM_UNIT_SUBTYPE" val="h"/>
  <p:tag name="KSO_WM_UNIT_TYPE" val="i"/>
  <p:tag name="KSO_WM_UNIT_INDEX" val="1"/>
  <p:tag name="KSO_WM_TEMPLATE_CATEGORY" val="custom"/>
  <p:tag name="KSO_WM_TEMPLATE_INDEX" val="20204415"/>
  <p:tag name="KSO_WM_UNIT_ID" val="custom20204415_8*i*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84.xml><?xml version="1.0" encoding="utf-8"?>
<p:tagLst xmlns:p="http://schemas.openxmlformats.org/presentationml/2006/main">
  <p:tag name="KSO_WM_SLIDE_BACKGROUND_TYPE" val="navigation"/>
  <p:tag name="KSO_WM_UNIT_TYPE" val="i"/>
  <p:tag name="KSO_WM_UNIT_INDEX" val="1"/>
  <p:tag name="KSO_WM_TEMPLATE_CATEGORY" val="custom"/>
  <p:tag name="KSO_WM_TEMPLATE_INDEX" val="20204415"/>
  <p:tag name="KSO_WM_UNIT_ID" val="custom20204415_8*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385.xml><?xml version="1.0" encoding="utf-8"?>
<p:tagLst xmlns:p="http://schemas.openxmlformats.org/presentationml/2006/main">
  <p:tag name="KSO_WM_SLIDE_BACKGROUND_TYPE" val="navigation"/>
  <p:tag name="KSO_WM_UNIT_TYPE" val="i"/>
  <p:tag name="KSO_WM_UNIT_INDEX" val="2"/>
  <p:tag name="KSO_WM_TEMPLATE_CATEGORY" val="custom"/>
  <p:tag name="KSO_WM_TEMPLATE_INDEX" val="20204415"/>
  <p:tag name="KSO_WM_UNIT_ID" val="custom20204415_8*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2"/>
  <p:tag name="KSO_WM_UNIT_DECORATE_INFO" val="{&quot;DecorateInfoX&quot;:{&quot;IsLeft&quot;:true,&quot;IsRight&quot;:false,&quot;IsAbs&quot;:true},&quot;DecorateInfoY&quot;:{&quot;IsTop&quot;:true,&quot;IsBottom&quot;:false,&quot;IsAbs&quot;:true}}"/>
  <p:tag name="KSO_WM_UNIT_TYPE" val="i"/>
  <p:tag name="KSO_WM_UNIT_INDEX" val="3"/>
  <p:tag name="KSO_WM_TEMPLATE_CATEGORY" val="custom"/>
  <p:tag name="KSO_WM_TEMPLATE_INDEX" val="20204415"/>
  <p:tag name="KSO_WM_UNIT_ID" val="custom20204415_8*i*3"/>
</p:tagLst>
</file>

<file path=ppt/tags/tag387.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字字珠玑，但信息却错综复杂，需要用更多的文字来表述；但请您尽可能提炼思想的精髓，否则容易造成观者的阅读压力，适得其反。&#13;正如我们都希望改变世界，希望给人带去光明，但更多时候只需播下一颗种子，自然有微光照拂，雨露滋养。恰如其分的表达观点，往往可以事半功倍。&#13;单击此处输入你的正文，文字是您思想的提炼……"/>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VALUE" val="380"/>
  <p:tag name="KSO_WM_UNIT_DEFAULT_FONT" val="16;24;2"/>
  <p:tag name="KSO_WM_UNIT_BLOCK" val="0"/>
  <p:tag name="KSO_WM_TEMPLATE_CATEGORY" val="custom"/>
  <p:tag name="KSO_WM_TEMPLATE_INDEX" val="20204415"/>
  <p:tag name="KSO_WM_UNIT_ID" val="custom20204415_8*f*1"/>
</p:tagLst>
</file>

<file path=ppt/tags/tag388.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15"/>
  <p:tag name="KSO_WM_UNIT_ID" val="custom20204415_8*a*1"/>
  <p:tag name="KSO_WM_UNIT_ISNUMDGMTITLE" val="0"/>
</p:tagLst>
</file>

<file path=ppt/tags/tag389.xml><?xml version="1.0" encoding="utf-8"?>
<p:tagLst xmlns:p="http://schemas.openxmlformats.org/presentationml/2006/main">
  <p:tag name="KSO_WM_TEMPLATE_SUBCATEGORY" val="0"/>
  <p:tag name="KSO_WM_SLIDE_TYPE" val="text"/>
  <p:tag name="KSO_WM_SLIDE_SUBTYPE" val="pureTxt"/>
  <p:tag name="KSO_WM_SLIDE_ITEM_CNT" val="0"/>
  <p:tag name="KSO_WM_SLIDE_INDEX" val="8"/>
  <p:tag name="KSO_WM_SLIDE_SIZE" val="960*539"/>
  <p:tag name="KSO_WM_SLIDE_POSITION" val="0*0"/>
  <p:tag name="KSO_WM_TAG_VERSION" val="1.0"/>
  <p:tag name="KSO_WM_BEAUTIFY_FLAG" val="#wm#"/>
  <p:tag name="KSO_WM_SLIDE_LAYOUT" val="a_f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4415"/>
  <p:tag name="KSO_WM_SLIDE_ID" val="custom20204415_8"/>
  <p:tag name="KSO_WM_SPECIAL_SOURCE" val="bdnull"/>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BEAUTIFY_FLAG" val="#wm#"/>
  <p:tag name="KSO_WM_TEMPLATE_CATEGORY" val="custom"/>
  <p:tag name="KSO_WM_TEMPLATE_INDEX" val="20204415"/>
  <p:tag name="KSO_WM_SPECIAL_SOURCE" val="bdnull"/>
</p:tagLst>
</file>

<file path=ppt/tags/tag391.xml><?xml version="1.0" encoding="utf-8"?>
<p:tagLst xmlns:p="http://schemas.openxmlformats.org/presentationml/2006/main">
  <p:tag name="KSO_WM_SLIDE_BACKGROUND_TYPE" val="navigation"/>
  <p:tag name="KSO_WM_UNIT_SUBTYPE" val="h"/>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92.xml><?xml version="1.0" encoding="utf-8"?>
<p:tagLst xmlns:p="http://schemas.openxmlformats.org/presentationml/2006/main">
  <p:tag name="KSO_WM_SLIDE_BACKGROUND_TYPE" val="navigation"/>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393.xml><?xml version="1.0" encoding="utf-8"?>
<p:tagLst xmlns:p="http://schemas.openxmlformats.org/presentationml/2006/main">
  <p:tag name="KSO_WM_SLIDE_BACKGROUND_TYPE" val="navigation"/>
  <p:tag name="KSO_WM_UNIT_TYPE" val="i"/>
  <p:tag name="KSO_WM_UNIT_INDEX" val="2"/>
  <p:tag name="KSO_WM_TEMPLATE_CATEGORY" val="custom"/>
  <p:tag name="KSO_WM_TEMPLATE_INDEX" val="20204415"/>
  <p:tag name="KSO_WM_UNIT_ID" val="custom20204415_9*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394.xml><?xml version="1.0" encoding="utf-8"?>
<p:tagLst xmlns:p="http://schemas.openxmlformats.org/presentationml/2006/main">
  <p:tag name="KSO_WM_UNIT_PRESET_TEXT" val="单击此处输入你的正文，文字是您思想的提炼;&#13;为了最终演示发布的良好效果，请尽量言简意赅的阐述观点；根据需要可酌情增减文字……"/>
  <p:tag name="KSO_WM_UNIT_NOCLEAR" val="0"/>
  <p:tag name="KSO_WM_UNIT_VALUE" val="85"/>
  <p:tag name="KSO_WM_UNIT_HIGHLIGHT" val="0"/>
  <p:tag name="KSO_WM_UNIT_COMPATIBLE" val="0"/>
  <p:tag name="KSO_WM_UNIT_DIAGRAM_ISNUMVISUAL" val="0"/>
  <p:tag name="KSO_WM_UNIT_DIAGRAM_ISREFERUNIT" val="0"/>
  <p:tag name="KSO_WM_UNIT_TYPE" val="h_f"/>
  <p:tag name="KSO_WM_UNIT_INDEX" val="1_1"/>
  <p:tag name="KSO_WM_UNIT_LAYERLEVEL" val="1_1"/>
  <p:tag name="KSO_WM_TAG_VERSION" val="1.0"/>
  <p:tag name="KSO_WM_BEAUTIFY_FLAG" val="#wm#"/>
  <p:tag name="KSO_WM_UNIT_DEFAULT_FONT" val="16;20;2"/>
  <p:tag name="KSO_WM_UNIT_BLOCK" val="0"/>
  <p:tag name="KSO_WM_TEMPLATE_CATEGORY" val="custom"/>
  <p:tag name="KSO_WM_TEMPLATE_INDEX" val="20204415"/>
  <p:tag name="KSO_WM_UNIT_ID" val="custom20204415_9*h_f*1_1"/>
</p:tagLst>
</file>

<file path=ppt/tags/tag395.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15"/>
  <p:tag name="KSO_WM_UNIT_ID" val="custom20204415_9*a*1"/>
  <p:tag name="KSO_WM_UNIT_ISNUMDGMTITLE" val="0"/>
</p:tagLst>
</file>

<file path=ppt/tags/tag396.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415"/>
  <p:tag name="KSO_WM_SLIDE_ID" val="custom20204415_9"/>
  <p:tag name="KSO_WM_SPECIAL_SOURCE" val="bdnull"/>
</p:tagLst>
</file>

<file path=ppt/tags/tag397.xml><?xml version="1.0" encoding="utf-8"?>
<p:tagLst xmlns:p="http://schemas.openxmlformats.org/presentationml/2006/main">
  <p:tag name="KSO_WM_SLIDE_BACKGROUND_TYPE" val="navigation"/>
  <p:tag name="KSO_WM_UNIT_SUBTYPE" val="h"/>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98.xml><?xml version="1.0" encoding="utf-8"?>
<p:tagLst xmlns:p="http://schemas.openxmlformats.org/presentationml/2006/main">
  <p:tag name="KSO_WM_SLIDE_BACKGROUND_TYPE" val="navigation"/>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399.xml><?xml version="1.0" encoding="utf-8"?>
<p:tagLst xmlns:p="http://schemas.openxmlformats.org/presentationml/2006/main">
  <p:tag name="KSO_WM_SLIDE_BACKGROUND_TYPE" val="navigation"/>
  <p:tag name="KSO_WM_UNIT_TYPE" val="i"/>
  <p:tag name="KSO_WM_UNIT_INDEX" val="2"/>
  <p:tag name="KSO_WM_TEMPLATE_CATEGORY" val="custom"/>
  <p:tag name="KSO_WM_TEMPLATE_INDEX" val="20204415"/>
  <p:tag name="KSO_WM_UNIT_ID" val="custom20204415_9*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UNIT_PRESET_TEXT" val="单击此处输入你的正文，文字是您思想的提炼;&#13;为了最终演示发布的良好效果，请尽量言简意赅的阐述观点；根据需要可酌情增减文字……"/>
  <p:tag name="KSO_WM_UNIT_NOCLEAR" val="0"/>
  <p:tag name="KSO_WM_UNIT_VALUE" val="85"/>
  <p:tag name="KSO_WM_UNIT_HIGHLIGHT" val="0"/>
  <p:tag name="KSO_WM_UNIT_COMPATIBLE" val="0"/>
  <p:tag name="KSO_WM_UNIT_DIAGRAM_ISNUMVISUAL" val="0"/>
  <p:tag name="KSO_WM_UNIT_DIAGRAM_ISREFERUNIT" val="0"/>
  <p:tag name="KSO_WM_UNIT_TYPE" val="h_f"/>
  <p:tag name="KSO_WM_UNIT_INDEX" val="1_1"/>
  <p:tag name="KSO_WM_UNIT_LAYERLEVEL" val="1_1"/>
  <p:tag name="KSO_WM_TAG_VERSION" val="1.0"/>
  <p:tag name="KSO_WM_BEAUTIFY_FLAG" val="#wm#"/>
  <p:tag name="KSO_WM_UNIT_DEFAULT_FONT" val="16;20;2"/>
  <p:tag name="KSO_WM_UNIT_BLOCK" val="0"/>
  <p:tag name="KSO_WM_TEMPLATE_CATEGORY" val="custom"/>
  <p:tag name="KSO_WM_TEMPLATE_INDEX" val="20204415"/>
  <p:tag name="KSO_WM_UNIT_ID" val="custom20204415_9*h_f*1_1"/>
</p:tagLst>
</file>

<file path=ppt/tags/tag401.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15"/>
  <p:tag name="KSO_WM_UNIT_ID" val="custom20204415_9*a*1"/>
  <p:tag name="KSO_WM_UNIT_ISNUMDGMTITLE" val="0"/>
</p:tagLst>
</file>

<file path=ppt/tags/tag402.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415"/>
  <p:tag name="KSO_WM_SLIDE_ID" val="custom20204415_9"/>
  <p:tag name="KSO_WM_SPECIAL_SOURCE" val="bdnull"/>
</p:tagLst>
</file>

<file path=ppt/tags/tag403.xml><?xml version="1.0" encoding="utf-8"?>
<p:tagLst xmlns:p="http://schemas.openxmlformats.org/presentationml/2006/main">
  <p:tag name="KSO_WM_SLIDE_BACKGROUND_TYPE" val="navigation"/>
  <p:tag name="KSO_WM_UNIT_SUBTYPE" val="h"/>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404.xml><?xml version="1.0" encoding="utf-8"?>
<p:tagLst xmlns:p="http://schemas.openxmlformats.org/presentationml/2006/main">
  <p:tag name="KSO_WM_SLIDE_BACKGROUND_TYPE" val="navigation"/>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05.xml><?xml version="1.0" encoding="utf-8"?>
<p:tagLst xmlns:p="http://schemas.openxmlformats.org/presentationml/2006/main">
  <p:tag name="KSO_WM_SLIDE_BACKGROUND_TYPE" val="navigation"/>
  <p:tag name="KSO_WM_UNIT_TYPE" val="i"/>
  <p:tag name="KSO_WM_UNIT_INDEX" val="2"/>
  <p:tag name="KSO_WM_TEMPLATE_CATEGORY" val="custom"/>
  <p:tag name="KSO_WM_TEMPLATE_INDEX" val="20204415"/>
  <p:tag name="KSO_WM_UNIT_ID" val="custom20204415_9*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06.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15"/>
  <p:tag name="KSO_WM_UNIT_ID" val="custom20204415_9*a*1"/>
  <p:tag name="KSO_WM_UNIT_ISNUMDGMTITLE" val="0"/>
</p:tagLst>
</file>

<file path=ppt/tags/tag407.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415"/>
  <p:tag name="KSO_WM_SLIDE_ID" val="custom20204415_9"/>
  <p:tag name="KSO_WM_SPECIAL_SOURCE" val="bdnull"/>
</p:tagLst>
</file>

<file path=ppt/tags/tag408.xml><?xml version="1.0" encoding="utf-8"?>
<p:tagLst xmlns:p="http://schemas.openxmlformats.org/presentationml/2006/main">
  <p:tag name="KSO_WM_SLIDE_BACKGROUND_TYPE" val="navigation"/>
  <p:tag name="KSO_WM_UNIT_SUBTYPE" val="h"/>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409.xml><?xml version="1.0" encoding="utf-8"?>
<p:tagLst xmlns:p="http://schemas.openxmlformats.org/presentationml/2006/main">
  <p:tag name="KSO_WM_SLIDE_BACKGROUND_TYPE" val="navigation"/>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KSO_WM_SLIDE_BACKGROUND_TYPE" val="navigation"/>
  <p:tag name="KSO_WM_UNIT_TYPE" val="i"/>
  <p:tag name="KSO_WM_UNIT_INDEX" val="2"/>
  <p:tag name="KSO_WM_TEMPLATE_CATEGORY" val="custom"/>
  <p:tag name="KSO_WM_TEMPLATE_INDEX" val="20204415"/>
  <p:tag name="KSO_WM_UNIT_ID" val="custom20204415_9*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11.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15"/>
  <p:tag name="KSO_WM_UNIT_ID" val="custom20204415_9*a*1"/>
  <p:tag name="KSO_WM_UNIT_ISNUMDGMTITLE" val="0"/>
</p:tagLst>
</file>

<file path=ppt/tags/tag412.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415"/>
  <p:tag name="KSO_WM_SLIDE_ID" val="custom20204415_9"/>
  <p:tag name="KSO_WM_SPECIAL_SOURCE" val="bdnull"/>
</p:tagLst>
</file>

<file path=ppt/tags/tag413.xml><?xml version="1.0" encoding="utf-8"?>
<p:tagLst xmlns:p="http://schemas.openxmlformats.org/presentationml/2006/main">
  <p:tag name="KSO_WM_SLIDE_BACKGROUND_TYPE" val="navigation"/>
  <p:tag name="KSO_WM_UNIT_SUBTYPE" val="h"/>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414.xml><?xml version="1.0" encoding="utf-8"?>
<p:tagLst xmlns:p="http://schemas.openxmlformats.org/presentationml/2006/main">
  <p:tag name="KSO_WM_SLIDE_BACKGROUND_TYPE" val="navigation"/>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15.xml><?xml version="1.0" encoding="utf-8"?>
<p:tagLst xmlns:p="http://schemas.openxmlformats.org/presentationml/2006/main">
  <p:tag name="KSO_WM_SLIDE_BACKGROUND_TYPE" val="navigation"/>
  <p:tag name="KSO_WM_UNIT_TYPE" val="i"/>
  <p:tag name="KSO_WM_UNIT_INDEX" val="2"/>
  <p:tag name="KSO_WM_TEMPLATE_CATEGORY" val="custom"/>
  <p:tag name="KSO_WM_TEMPLATE_INDEX" val="20204415"/>
  <p:tag name="KSO_WM_UNIT_ID" val="custom20204415_9*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16.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15"/>
  <p:tag name="KSO_WM_UNIT_ID" val="custom20204415_9*a*1"/>
  <p:tag name="KSO_WM_UNIT_ISNUMDGMTITLE" val="0"/>
</p:tagLst>
</file>

<file path=ppt/tags/tag417.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415"/>
  <p:tag name="KSO_WM_SLIDE_ID" val="custom20204415_9"/>
  <p:tag name="KSO_WM_SPECIAL_SOURCE" val="bdnull"/>
</p:tagLst>
</file>

<file path=ppt/tags/tag418.xml><?xml version="1.0" encoding="utf-8"?>
<p:tagLst xmlns:p="http://schemas.openxmlformats.org/presentationml/2006/main">
  <p:tag name="KSO_WM_SLIDE_BACKGROUND_TYPE" val="navigation"/>
  <p:tag name="KSO_WM_UNIT_SUBTYPE" val="h"/>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419.xml><?xml version="1.0" encoding="utf-8"?>
<p:tagLst xmlns:p="http://schemas.openxmlformats.org/presentationml/2006/main">
  <p:tag name="KSO_WM_SLIDE_BACKGROUND_TYPE" val="navigation"/>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p="http://schemas.openxmlformats.org/presentationml/2006/main">
  <p:tag name="KSO_WM_SLIDE_BACKGROUND_TYPE" val="navigation"/>
  <p:tag name="KSO_WM_UNIT_TYPE" val="i"/>
  <p:tag name="KSO_WM_UNIT_INDEX" val="2"/>
  <p:tag name="KSO_WM_TEMPLATE_CATEGORY" val="custom"/>
  <p:tag name="KSO_WM_TEMPLATE_INDEX" val="20204415"/>
  <p:tag name="KSO_WM_UNIT_ID" val="custom20204415_9*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21.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15"/>
  <p:tag name="KSO_WM_UNIT_ID" val="custom20204415_9*a*1"/>
  <p:tag name="KSO_WM_UNIT_ISNUMDGMTITLE" val="0"/>
</p:tagLst>
</file>

<file path=ppt/tags/tag422.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415"/>
  <p:tag name="KSO_WM_SLIDE_ID" val="custom20204415_9"/>
  <p:tag name="KSO_WM_SPECIAL_SOURCE" val="bdnull"/>
</p:tagLst>
</file>

<file path=ppt/tags/tag423.xml><?xml version="1.0" encoding="utf-8"?>
<p:tagLst xmlns:p="http://schemas.openxmlformats.org/presentationml/2006/main">
  <p:tag name="KSO_WM_SLIDE_BACKGROUND_TYPE" val="navigation"/>
  <p:tag name="KSO_WM_UNIT_SUBTYPE" val="h"/>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424.xml><?xml version="1.0" encoding="utf-8"?>
<p:tagLst xmlns:p="http://schemas.openxmlformats.org/presentationml/2006/main">
  <p:tag name="KSO_WM_SLIDE_BACKGROUND_TYPE" val="navigation"/>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25.xml><?xml version="1.0" encoding="utf-8"?>
<p:tagLst xmlns:p="http://schemas.openxmlformats.org/presentationml/2006/main">
  <p:tag name="KSO_WM_SLIDE_BACKGROUND_TYPE" val="navigation"/>
  <p:tag name="KSO_WM_UNIT_TYPE" val="i"/>
  <p:tag name="KSO_WM_UNIT_INDEX" val="2"/>
  <p:tag name="KSO_WM_TEMPLATE_CATEGORY" val="custom"/>
  <p:tag name="KSO_WM_TEMPLATE_INDEX" val="20204415"/>
  <p:tag name="KSO_WM_UNIT_ID" val="custom20204415_9*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26.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15"/>
  <p:tag name="KSO_WM_UNIT_ID" val="custom20204415_9*a*1"/>
  <p:tag name="KSO_WM_UNIT_ISNUMDGMTITLE" val="0"/>
</p:tagLst>
</file>

<file path=ppt/tags/tag427.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415"/>
  <p:tag name="KSO_WM_SLIDE_ID" val="custom20204415_9"/>
  <p:tag name="KSO_WM_SPECIAL_SOURCE" val="bdnull"/>
</p:tagLst>
</file>

<file path=ppt/tags/tag428.xml><?xml version="1.0" encoding="utf-8"?>
<p:tagLst xmlns:p="http://schemas.openxmlformats.org/presentationml/2006/main">
  <p:tag name="KSO_WM_SLIDE_BACKGROUND_TYPE" val="navigation"/>
  <p:tag name="KSO_WM_UNIT_SUBTYPE" val="h"/>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429.xml><?xml version="1.0" encoding="utf-8"?>
<p:tagLst xmlns:p="http://schemas.openxmlformats.org/presentationml/2006/main">
  <p:tag name="KSO_WM_SLIDE_BACKGROUND_TYPE" val="navigation"/>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0.xml><?xml version="1.0" encoding="utf-8"?>
<p:tagLst xmlns:p="http://schemas.openxmlformats.org/presentationml/2006/main">
  <p:tag name="KSO_WM_SLIDE_BACKGROUND_TYPE" val="navigation"/>
  <p:tag name="KSO_WM_UNIT_TYPE" val="i"/>
  <p:tag name="KSO_WM_UNIT_INDEX" val="2"/>
  <p:tag name="KSO_WM_TEMPLATE_CATEGORY" val="custom"/>
  <p:tag name="KSO_WM_TEMPLATE_INDEX" val="20204415"/>
  <p:tag name="KSO_WM_UNIT_ID" val="custom20204415_9*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31.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15"/>
  <p:tag name="KSO_WM_UNIT_ID" val="custom20204415_9*a*1"/>
  <p:tag name="KSO_WM_UNIT_ISNUMDGMTITLE" val="0"/>
</p:tagLst>
</file>

<file path=ppt/tags/tag432.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415"/>
  <p:tag name="KSO_WM_SLIDE_ID" val="custom20204415_9"/>
  <p:tag name="KSO_WM_SPECIAL_SOURCE" val="bdnull"/>
</p:tagLst>
</file>

<file path=ppt/tags/tag433.xml><?xml version="1.0" encoding="utf-8"?>
<p:tagLst xmlns:p="http://schemas.openxmlformats.org/presentationml/2006/main">
  <p:tag name="KSO_WM_SLIDE_BACKGROUND_TYPE" val="navigation"/>
  <p:tag name="KSO_WM_UNIT_SUBTYPE" val="h"/>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434.xml><?xml version="1.0" encoding="utf-8"?>
<p:tagLst xmlns:p="http://schemas.openxmlformats.org/presentationml/2006/main">
  <p:tag name="KSO_WM_SLIDE_BACKGROUND_TYPE" val="navigation"/>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35.xml><?xml version="1.0" encoding="utf-8"?>
<p:tagLst xmlns:p="http://schemas.openxmlformats.org/presentationml/2006/main">
  <p:tag name="KSO_WM_SLIDE_BACKGROUND_TYPE" val="navigation"/>
  <p:tag name="KSO_WM_UNIT_TYPE" val="i"/>
  <p:tag name="KSO_WM_UNIT_INDEX" val="2"/>
  <p:tag name="KSO_WM_TEMPLATE_CATEGORY" val="custom"/>
  <p:tag name="KSO_WM_TEMPLATE_INDEX" val="20204415"/>
  <p:tag name="KSO_WM_UNIT_ID" val="custom20204415_9*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36.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15"/>
  <p:tag name="KSO_WM_UNIT_ID" val="custom20204415_9*a*1"/>
  <p:tag name="KSO_WM_UNIT_ISNUMDGMTITLE" val="0"/>
</p:tagLst>
</file>

<file path=ppt/tags/tag437.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415"/>
  <p:tag name="KSO_WM_SLIDE_ID" val="custom20204415_9"/>
  <p:tag name="KSO_WM_SPECIAL_SOURCE" val="bdnull"/>
</p:tagLst>
</file>

<file path=ppt/tags/tag438.xml><?xml version="1.0" encoding="utf-8"?>
<p:tagLst xmlns:p="http://schemas.openxmlformats.org/presentationml/2006/main">
  <p:tag name="KSO_WM_SLIDE_BACKGROUND_TYPE" val="navigation"/>
  <p:tag name="KSO_WM_UNIT_SUBTYPE" val="h"/>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439.xml><?xml version="1.0" encoding="utf-8"?>
<p:tagLst xmlns:p="http://schemas.openxmlformats.org/presentationml/2006/main">
  <p:tag name="KSO_WM_SLIDE_BACKGROUND_TYPE" val="navigation"/>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0.xml><?xml version="1.0" encoding="utf-8"?>
<p:tagLst xmlns:p="http://schemas.openxmlformats.org/presentationml/2006/main">
  <p:tag name="KSO_WM_SLIDE_BACKGROUND_TYPE" val="navigation"/>
  <p:tag name="KSO_WM_UNIT_TYPE" val="i"/>
  <p:tag name="KSO_WM_UNIT_INDEX" val="2"/>
  <p:tag name="KSO_WM_TEMPLATE_CATEGORY" val="custom"/>
  <p:tag name="KSO_WM_TEMPLATE_INDEX" val="20204415"/>
  <p:tag name="KSO_WM_UNIT_ID" val="custom20204415_9*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41.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15"/>
  <p:tag name="KSO_WM_UNIT_ID" val="custom20204415_9*a*1"/>
  <p:tag name="KSO_WM_UNIT_ISNUMDGMTITLE" val="0"/>
</p:tagLst>
</file>

<file path=ppt/tags/tag442.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415"/>
  <p:tag name="KSO_WM_SLIDE_ID" val="custom20204415_9"/>
  <p:tag name="KSO_WM_SPECIAL_SOURCE" val="bdnull"/>
</p:tagLst>
</file>

<file path=ppt/tags/tag443.xml><?xml version="1.0" encoding="utf-8"?>
<p:tagLst xmlns:p="http://schemas.openxmlformats.org/presentationml/2006/main">
  <p:tag name="KSO_WM_SLIDE_BACKGROUND_TYPE" val="navigation"/>
  <p:tag name="KSO_WM_UNIT_SUBTYPE" val="h"/>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444.xml><?xml version="1.0" encoding="utf-8"?>
<p:tagLst xmlns:p="http://schemas.openxmlformats.org/presentationml/2006/main">
  <p:tag name="KSO_WM_SLIDE_BACKGROUND_TYPE" val="navigation"/>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45.xml><?xml version="1.0" encoding="utf-8"?>
<p:tagLst xmlns:p="http://schemas.openxmlformats.org/presentationml/2006/main">
  <p:tag name="KSO_WM_SLIDE_BACKGROUND_TYPE" val="navigation"/>
  <p:tag name="KSO_WM_UNIT_TYPE" val="i"/>
  <p:tag name="KSO_WM_UNIT_INDEX" val="2"/>
  <p:tag name="KSO_WM_TEMPLATE_CATEGORY" val="custom"/>
  <p:tag name="KSO_WM_TEMPLATE_INDEX" val="20204415"/>
  <p:tag name="KSO_WM_UNIT_ID" val="custom20204415_9*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46.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15"/>
  <p:tag name="KSO_WM_UNIT_ID" val="custom20204415_9*a*1"/>
  <p:tag name="KSO_WM_UNIT_ISNUMDGMTITLE" val="0"/>
</p:tagLst>
</file>

<file path=ppt/tags/tag447.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415"/>
  <p:tag name="KSO_WM_SLIDE_ID" val="custom20204415_9"/>
  <p:tag name="KSO_WM_SPECIAL_SOURCE" val="bdnull"/>
</p:tagLst>
</file>

<file path=ppt/tags/tag448.xml><?xml version="1.0" encoding="utf-8"?>
<p:tagLst xmlns:p="http://schemas.openxmlformats.org/presentationml/2006/main">
  <p:tag name="KSO_WM_SLIDE_BACKGROUND_TYPE" val="navigation"/>
  <p:tag name="KSO_WM_UNIT_SUBTYPE" val="h"/>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449.xml><?xml version="1.0" encoding="utf-8"?>
<p:tagLst xmlns:p="http://schemas.openxmlformats.org/presentationml/2006/main">
  <p:tag name="KSO_WM_SLIDE_BACKGROUND_TYPE" val="navigation"/>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0.xml><?xml version="1.0" encoding="utf-8"?>
<p:tagLst xmlns:p="http://schemas.openxmlformats.org/presentationml/2006/main">
  <p:tag name="KSO_WM_SLIDE_BACKGROUND_TYPE" val="navigation"/>
  <p:tag name="KSO_WM_UNIT_TYPE" val="i"/>
  <p:tag name="KSO_WM_UNIT_INDEX" val="2"/>
  <p:tag name="KSO_WM_TEMPLATE_CATEGORY" val="custom"/>
  <p:tag name="KSO_WM_TEMPLATE_INDEX" val="20204415"/>
  <p:tag name="KSO_WM_UNIT_ID" val="custom20204415_9*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51.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15"/>
  <p:tag name="KSO_WM_UNIT_ID" val="custom20204415_9*a*1"/>
  <p:tag name="KSO_WM_UNIT_ISNUMDGMTITLE" val="0"/>
</p:tagLst>
</file>

<file path=ppt/tags/tag452.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415"/>
  <p:tag name="KSO_WM_SLIDE_ID" val="custom20204415_9"/>
  <p:tag name="KSO_WM_SPECIAL_SOURCE" val="bdnull"/>
</p:tagLst>
</file>

<file path=ppt/tags/tag453.xml><?xml version="1.0" encoding="utf-8"?>
<p:tagLst xmlns:p="http://schemas.openxmlformats.org/presentationml/2006/main">
  <p:tag name="KSO_WM_SLIDE_BACKGROUND_TYPE" val="navigation"/>
  <p:tag name="KSO_WM_UNIT_SUBTYPE" val="h"/>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454.xml><?xml version="1.0" encoding="utf-8"?>
<p:tagLst xmlns:p="http://schemas.openxmlformats.org/presentationml/2006/main">
  <p:tag name="KSO_WM_SLIDE_BACKGROUND_TYPE" val="navigation"/>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55.xml><?xml version="1.0" encoding="utf-8"?>
<p:tagLst xmlns:p="http://schemas.openxmlformats.org/presentationml/2006/main">
  <p:tag name="KSO_WM_SLIDE_BACKGROUND_TYPE" val="navigation"/>
  <p:tag name="KSO_WM_UNIT_TYPE" val="i"/>
  <p:tag name="KSO_WM_UNIT_INDEX" val="2"/>
  <p:tag name="KSO_WM_TEMPLATE_CATEGORY" val="custom"/>
  <p:tag name="KSO_WM_TEMPLATE_INDEX" val="20204415"/>
  <p:tag name="KSO_WM_UNIT_ID" val="custom20204415_9*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56.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15"/>
  <p:tag name="KSO_WM_UNIT_ID" val="custom20204415_9*a*1"/>
  <p:tag name="KSO_WM_UNIT_ISNUMDGMTITLE" val="0"/>
</p:tagLst>
</file>

<file path=ppt/tags/tag457.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415"/>
  <p:tag name="KSO_WM_SLIDE_ID" val="custom20204415_9"/>
  <p:tag name="KSO_WM_SPECIAL_SOURCE" val="bdnull"/>
</p:tagLst>
</file>

<file path=ppt/tags/tag458.xml><?xml version="1.0" encoding="utf-8"?>
<p:tagLst xmlns:p="http://schemas.openxmlformats.org/presentationml/2006/main">
  <p:tag name="KSO_WM_SLIDE_BACKGROUND_TYPE" val="navigation"/>
  <p:tag name="KSO_WM_UNIT_SUBTYPE" val="h"/>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459.xml><?xml version="1.0" encoding="utf-8"?>
<p:tagLst xmlns:p="http://schemas.openxmlformats.org/presentationml/2006/main">
  <p:tag name="KSO_WM_SLIDE_BACKGROUND_TYPE" val="navigation"/>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0.xml><?xml version="1.0" encoding="utf-8"?>
<p:tagLst xmlns:p="http://schemas.openxmlformats.org/presentationml/2006/main">
  <p:tag name="KSO_WM_SLIDE_BACKGROUND_TYPE" val="navigation"/>
  <p:tag name="KSO_WM_UNIT_TYPE" val="i"/>
  <p:tag name="KSO_WM_UNIT_INDEX" val="2"/>
  <p:tag name="KSO_WM_TEMPLATE_CATEGORY" val="custom"/>
  <p:tag name="KSO_WM_TEMPLATE_INDEX" val="20204415"/>
  <p:tag name="KSO_WM_UNIT_ID" val="custom20204415_9*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61.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15"/>
  <p:tag name="KSO_WM_UNIT_ID" val="custom20204415_9*a*1"/>
  <p:tag name="KSO_WM_UNIT_ISNUMDGMTITLE" val="0"/>
</p:tagLst>
</file>

<file path=ppt/tags/tag462.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415"/>
  <p:tag name="KSO_WM_SLIDE_ID" val="custom20204415_9"/>
  <p:tag name="KSO_WM_SPECIAL_SOURCE" val="bdnull"/>
</p:tagLst>
</file>

<file path=ppt/tags/tag463.xml><?xml version="1.0" encoding="utf-8"?>
<p:tagLst xmlns:p="http://schemas.openxmlformats.org/presentationml/2006/main">
  <p:tag name="KSO_WM_SLIDE_BACKGROUND_TYPE" val="navigation"/>
  <p:tag name="KSO_WM_UNIT_SUBTYPE" val="h"/>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464.xml><?xml version="1.0" encoding="utf-8"?>
<p:tagLst xmlns:p="http://schemas.openxmlformats.org/presentationml/2006/main">
  <p:tag name="KSO_WM_SLIDE_BACKGROUND_TYPE" val="navigation"/>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65.xml><?xml version="1.0" encoding="utf-8"?>
<p:tagLst xmlns:p="http://schemas.openxmlformats.org/presentationml/2006/main">
  <p:tag name="KSO_WM_SLIDE_BACKGROUND_TYPE" val="navigation"/>
  <p:tag name="KSO_WM_UNIT_TYPE" val="i"/>
  <p:tag name="KSO_WM_UNIT_INDEX" val="2"/>
  <p:tag name="KSO_WM_TEMPLATE_CATEGORY" val="custom"/>
  <p:tag name="KSO_WM_TEMPLATE_INDEX" val="20204415"/>
  <p:tag name="KSO_WM_UNIT_ID" val="custom20204415_9*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66.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15"/>
  <p:tag name="KSO_WM_UNIT_ID" val="custom20204415_9*a*1"/>
  <p:tag name="KSO_WM_UNIT_ISNUMDGMTITLE" val="0"/>
</p:tagLst>
</file>

<file path=ppt/tags/tag467.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415"/>
  <p:tag name="KSO_WM_SLIDE_ID" val="custom20204415_9"/>
  <p:tag name="KSO_WM_SPECIAL_SOURCE" val="bdnull"/>
</p:tagLst>
</file>

<file path=ppt/tags/tag468.xml><?xml version="1.0" encoding="utf-8"?>
<p:tagLst xmlns:p="http://schemas.openxmlformats.org/presentationml/2006/main">
  <p:tag name="KSO_WM_SLIDE_BACKGROUND_TYPE" val="navigation"/>
  <p:tag name="KSO_WM_UNIT_SUBTYPE" val="h"/>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469.xml><?xml version="1.0" encoding="utf-8"?>
<p:tagLst xmlns:p="http://schemas.openxmlformats.org/presentationml/2006/main">
  <p:tag name="KSO_WM_SLIDE_BACKGROUND_TYPE" val="navigation"/>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0.xml><?xml version="1.0" encoding="utf-8"?>
<p:tagLst xmlns:p="http://schemas.openxmlformats.org/presentationml/2006/main">
  <p:tag name="KSO_WM_SLIDE_BACKGROUND_TYPE" val="navigation"/>
  <p:tag name="KSO_WM_UNIT_TYPE" val="i"/>
  <p:tag name="KSO_WM_UNIT_INDEX" val="2"/>
  <p:tag name="KSO_WM_TEMPLATE_CATEGORY" val="custom"/>
  <p:tag name="KSO_WM_TEMPLATE_INDEX" val="20204415"/>
  <p:tag name="KSO_WM_UNIT_ID" val="custom20204415_9*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71.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15"/>
  <p:tag name="KSO_WM_UNIT_ID" val="custom20204415_9*a*1"/>
  <p:tag name="KSO_WM_UNIT_ISNUMDGMTITLE" val="0"/>
</p:tagLst>
</file>

<file path=ppt/tags/tag472.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415"/>
  <p:tag name="KSO_WM_SLIDE_ID" val="custom20204415_9"/>
  <p:tag name="KSO_WM_SPECIAL_SOURCE" val="bdnull"/>
</p:tagLst>
</file>

<file path=ppt/tags/tag473.xml><?xml version="1.0" encoding="utf-8"?>
<p:tagLst xmlns:p="http://schemas.openxmlformats.org/presentationml/2006/main">
  <p:tag name="KSO_WM_SLIDE_BACKGROUND_TYPE" val="navigation"/>
  <p:tag name="KSO_WM_UNIT_SUBTYPE" val="h"/>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474.xml><?xml version="1.0" encoding="utf-8"?>
<p:tagLst xmlns:p="http://schemas.openxmlformats.org/presentationml/2006/main">
  <p:tag name="KSO_WM_SLIDE_BACKGROUND_TYPE" val="navigation"/>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75.xml><?xml version="1.0" encoding="utf-8"?>
<p:tagLst xmlns:p="http://schemas.openxmlformats.org/presentationml/2006/main">
  <p:tag name="KSO_WM_SLIDE_BACKGROUND_TYPE" val="navigation"/>
  <p:tag name="KSO_WM_UNIT_TYPE" val="i"/>
  <p:tag name="KSO_WM_UNIT_INDEX" val="2"/>
  <p:tag name="KSO_WM_TEMPLATE_CATEGORY" val="custom"/>
  <p:tag name="KSO_WM_TEMPLATE_INDEX" val="20204415"/>
  <p:tag name="KSO_WM_UNIT_ID" val="custom20204415_9*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76.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15"/>
  <p:tag name="KSO_WM_UNIT_ID" val="custom20204415_9*a*1"/>
  <p:tag name="KSO_WM_UNIT_ISNUMDGMTITLE" val="0"/>
</p:tagLst>
</file>

<file path=ppt/tags/tag477.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415"/>
  <p:tag name="KSO_WM_SLIDE_ID" val="custom20204415_9"/>
  <p:tag name="KSO_WM_SPECIAL_SOURCE" val="bdnull"/>
</p:tagLst>
</file>

<file path=ppt/tags/tag478.xml><?xml version="1.0" encoding="utf-8"?>
<p:tagLst xmlns:p="http://schemas.openxmlformats.org/presentationml/2006/main">
  <p:tag name="KSO_WM_SLIDE_BACKGROUND_TYPE" val="navigation"/>
  <p:tag name="KSO_WM_UNIT_SUBTYPE" val="h"/>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479.xml><?xml version="1.0" encoding="utf-8"?>
<p:tagLst xmlns:p="http://schemas.openxmlformats.org/presentationml/2006/main">
  <p:tag name="KSO_WM_SLIDE_BACKGROUND_TYPE" val="navigation"/>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0.xml><?xml version="1.0" encoding="utf-8"?>
<p:tagLst xmlns:p="http://schemas.openxmlformats.org/presentationml/2006/main">
  <p:tag name="KSO_WM_SLIDE_BACKGROUND_TYPE" val="navigation"/>
  <p:tag name="KSO_WM_UNIT_TYPE" val="i"/>
  <p:tag name="KSO_WM_UNIT_INDEX" val="2"/>
  <p:tag name="KSO_WM_TEMPLATE_CATEGORY" val="custom"/>
  <p:tag name="KSO_WM_TEMPLATE_INDEX" val="20204415"/>
  <p:tag name="KSO_WM_UNIT_ID" val="custom20204415_9*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81.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15"/>
  <p:tag name="KSO_WM_UNIT_ID" val="custom20204415_9*a*1"/>
  <p:tag name="KSO_WM_UNIT_ISNUMDGMTITLE" val="0"/>
</p:tagLst>
</file>

<file path=ppt/tags/tag482.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415"/>
  <p:tag name="KSO_WM_SLIDE_ID" val="custom20204415_9"/>
  <p:tag name="KSO_WM_SPECIAL_SOURCE" val="bdnull"/>
</p:tagLst>
</file>

<file path=ppt/tags/tag483.xml><?xml version="1.0" encoding="utf-8"?>
<p:tagLst xmlns:p="http://schemas.openxmlformats.org/presentationml/2006/main">
  <p:tag name="KSO_WM_BEAUTIFY_FLAG" val="#wm#"/>
  <p:tag name="KSO_WM_TEMPLATE_CATEGORY" val="custom"/>
  <p:tag name="KSO_WM_TEMPLATE_INDEX" val="20204415"/>
  <p:tag name="KSO_WM_SPECIAL_SOURCE" val="bdnull"/>
</p:tagLst>
</file>

<file path=ppt/tags/tag484.xml><?xml version="1.0" encoding="utf-8"?>
<p:tagLst xmlns:p="http://schemas.openxmlformats.org/presentationml/2006/main">
  <p:tag name="KSO_WM_SLIDE_BACKGROUND_TYPE" val="navigation"/>
  <p:tag name="KSO_WM_UNIT_SUBTYPE" val="h"/>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485.xml><?xml version="1.0" encoding="utf-8"?>
<p:tagLst xmlns:p="http://schemas.openxmlformats.org/presentationml/2006/main">
  <p:tag name="KSO_WM_SLIDE_BACKGROUND_TYPE" val="navigation"/>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86.xml><?xml version="1.0" encoding="utf-8"?>
<p:tagLst xmlns:p="http://schemas.openxmlformats.org/presentationml/2006/main">
  <p:tag name="KSO_WM_SLIDE_BACKGROUND_TYPE" val="navigation"/>
  <p:tag name="KSO_WM_UNIT_TYPE" val="i"/>
  <p:tag name="KSO_WM_UNIT_INDEX" val="2"/>
  <p:tag name="KSO_WM_TEMPLATE_CATEGORY" val="custom"/>
  <p:tag name="KSO_WM_TEMPLATE_INDEX" val="20204415"/>
  <p:tag name="KSO_WM_UNIT_ID" val="custom20204415_9*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87.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15"/>
  <p:tag name="KSO_WM_UNIT_ID" val="custom20204415_9*a*1"/>
  <p:tag name="KSO_WM_UNIT_ISNUMDGMTITLE" val="0"/>
</p:tagLst>
</file>

<file path=ppt/tags/tag488.xml><?xml version="1.0" encoding="utf-8"?>
<p:tagLst xmlns:p="http://schemas.openxmlformats.org/presentationml/2006/main">
  <p:tag name="KSO_WM_MEDIACOVER_FLAG" val="1"/>
  <p:tag name="KSO_WM_UNIT_MEDIACOVER_BTN_STATE" val="1"/>
  <p:tag name="KSO_WM_UNIT_MEDIACOVER_BTNRECT" val="2267*4926*459*459"/>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489.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415"/>
  <p:tag name="KSO_WM_SLIDE_ID" val="custom20204415_9"/>
  <p:tag name="KSO_WM_SPECIAL_SOURCE" val="bdnull"/>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0.xml><?xml version="1.0" encoding="utf-8"?>
<p:tagLst xmlns:p="http://schemas.openxmlformats.org/presentationml/2006/main">
  <p:tag name="KSO_WM_SLIDE_BACKGROUND_TYPE" val="navigation"/>
  <p:tag name="KSO_WM_UNIT_SUBTYPE" val="h"/>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491.xml><?xml version="1.0" encoding="utf-8"?>
<p:tagLst xmlns:p="http://schemas.openxmlformats.org/presentationml/2006/main">
  <p:tag name="KSO_WM_SLIDE_BACKGROUND_TYPE" val="navigation"/>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92.xml><?xml version="1.0" encoding="utf-8"?>
<p:tagLst xmlns:p="http://schemas.openxmlformats.org/presentationml/2006/main">
  <p:tag name="KSO_WM_SLIDE_BACKGROUND_TYPE" val="navigation"/>
  <p:tag name="KSO_WM_UNIT_TYPE" val="i"/>
  <p:tag name="KSO_WM_UNIT_INDEX" val="2"/>
  <p:tag name="KSO_WM_TEMPLATE_CATEGORY" val="custom"/>
  <p:tag name="KSO_WM_TEMPLATE_INDEX" val="20204415"/>
  <p:tag name="KSO_WM_UNIT_ID" val="custom20204415_9*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93.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15"/>
  <p:tag name="KSO_WM_UNIT_ID" val="custom20204415_9*a*1"/>
  <p:tag name="KSO_WM_UNIT_ISNUMDGMTITLE" val="0"/>
</p:tagLst>
</file>

<file path=ppt/tags/tag494.xml><?xml version="1.0" encoding="utf-8"?>
<p:tagLst xmlns:p="http://schemas.openxmlformats.org/presentationml/2006/main">
  <p:tag name="KSO_WM_MEDIACOVER_FLAG" val="1"/>
  <p:tag name="KSO_WM_UNIT_MEDIACOVER_BTN_STATE" val="1"/>
  <p:tag name="KSO_WM_UNIT_MEDIACOVER_BTNRECT" val="5008*4934*459*459"/>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495.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415"/>
  <p:tag name="KSO_WM_SLIDE_ID" val="custom20204415_9"/>
  <p:tag name="KSO_WM_SPECIAL_SOURCE" val="bdnull"/>
</p:tagLst>
</file>

<file path=ppt/tags/tag496.xml><?xml version="1.0" encoding="utf-8"?>
<p:tagLst xmlns:p="http://schemas.openxmlformats.org/presentationml/2006/main">
  <p:tag name="KSO_WM_SLIDE_BACKGROUND_TYPE" val="navigation"/>
  <p:tag name="KSO_WM_UNIT_SUBTYPE" val="h"/>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497.xml><?xml version="1.0" encoding="utf-8"?>
<p:tagLst xmlns:p="http://schemas.openxmlformats.org/presentationml/2006/main">
  <p:tag name="KSO_WM_SLIDE_BACKGROUND_TYPE" val="navigation"/>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98.xml><?xml version="1.0" encoding="utf-8"?>
<p:tagLst xmlns:p="http://schemas.openxmlformats.org/presentationml/2006/main">
  <p:tag name="KSO_WM_SLIDE_BACKGROUND_TYPE" val="navigation"/>
  <p:tag name="KSO_WM_UNIT_TYPE" val="i"/>
  <p:tag name="KSO_WM_UNIT_INDEX" val="2"/>
  <p:tag name="KSO_WM_TEMPLATE_CATEGORY" val="custom"/>
  <p:tag name="KSO_WM_TEMPLATE_INDEX" val="20204415"/>
  <p:tag name="KSO_WM_UNIT_ID" val="custom20204415_9*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499.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15"/>
  <p:tag name="KSO_WM_UNIT_ID" val="custom20204415_9*a*1"/>
  <p:tag name="KSO_WM_UNIT_ISNUMDGMTITLE" val="0"/>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00.xml><?xml version="1.0" encoding="utf-8"?>
<p:tagLst xmlns:p="http://schemas.openxmlformats.org/presentationml/2006/main">
  <p:tag name="KSO_WM_MEDIACOVER_FLAG" val="1"/>
  <p:tag name="KSO_WM_UNIT_MEDIACOVER_BTN_STATE" val="1"/>
  <p:tag name="KSO_WM_UNIT_MEDIACOVER_BTNRECT" val="7055*4614*459*459"/>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501.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415"/>
  <p:tag name="KSO_WM_SLIDE_ID" val="custom20204415_9"/>
  <p:tag name="KSO_WM_SPECIAL_SOURCE" val="bdnull"/>
</p:tagLst>
</file>

<file path=ppt/tags/tag502.xml><?xml version="1.0" encoding="utf-8"?>
<p:tagLst xmlns:p="http://schemas.openxmlformats.org/presentationml/2006/main">
  <p:tag name="KSO_WM_SLIDE_BACKGROUND_TYPE" val="navigation"/>
  <p:tag name="KSO_WM_UNIT_SUBTYPE" val="h"/>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503.xml><?xml version="1.0" encoding="utf-8"?>
<p:tagLst xmlns:p="http://schemas.openxmlformats.org/presentationml/2006/main">
  <p:tag name="KSO_WM_SLIDE_BACKGROUND_TYPE" val="navigation"/>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504.xml><?xml version="1.0" encoding="utf-8"?>
<p:tagLst xmlns:p="http://schemas.openxmlformats.org/presentationml/2006/main">
  <p:tag name="KSO_WM_SLIDE_BACKGROUND_TYPE" val="navigation"/>
  <p:tag name="KSO_WM_UNIT_TYPE" val="i"/>
  <p:tag name="KSO_WM_UNIT_INDEX" val="2"/>
  <p:tag name="KSO_WM_TEMPLATE_CATEGORY" val="custom"/>
  <p:tag name="KSO_WM_TEMPLATE_INDEX" val="20204415"/>
  <p:tag name="KSO_WM_UNIT_ID" val="custom20204415_9*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505.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15"/>
  <p:tag name="KSO_WM_UNIT_ID" val="custom20204415_9*a*1"/>
  <p:tag name="KSO_WM_UNIT_ISNUMDGMTITLE" val="0"/>
</p:tagLst>
</file>

<file path=ppt/tags/tag506.xml><?xml version="1.0" encoding="utf-8"?>
<p:tagLst xmlns:p="http://schemas.openxmlformats.org/presentationml/2006/main">
  <p:tag name="KSO_WM_MEDIACOVER_FLAG" val="1"/>
  <p:tag name="KSO_WM_UNIT_MEDIACOVER_BTN_STATE" val="1"/>
  <p:tag name="KSO_WM_UNIT_MEDIACOVER_BTNRECT" val="4625*4640*459*459"/>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507.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415"/>
  <p:tag name="KSO_WM_SLIDE_ID" val="custom20204415_9"/>
  <p:tag name="KSO_WM_SPECIAL_SOURCE" val="bdnull"/>
</p:tagLst>
</file>

<file path=ppt/tags/tag508.xml><?xml version="1.0" encoding="utf-8"?>
<p:tagLst xmlns:p="http://schemas.openxmlformats.org/presentationml/2006/main">
  <p:tag name="KSO_WM_SLIDE_BACKGROUND_TYPE" val="navigation"/>
  <p:tag name="KSO_WM_UNIT_SUBTYPE" val="h"/>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509.xml><?xml version="1.0" encoding="utf-8"?>
<p:tagLst xmlns:p="http://schemas.openxmlformats.org/presentationml/2006/main">
  <p:tag name="KSO_WM_SLIDE_BACKGROUND_TYPE" val="navigation"/>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0.xml><?xml version="1.0" encoding="utf-8"?>
<p:tagLst xmlns:p="http://schemas.openxmlformats.org/presentationml/2006/main">
  <p:tag name="KSO_WM_SLIDE_BACKGROUND_TYPE" val="navigation"/>
  <p:tag name="KSO_WM_UNIT_TYPE" val="i"/>
  <p:tag name="KSO_WM_UNIT_INDEX" val="2"/>
  <p:tag name="KSO_WM_TEMPLATE_CATEGORY" val="custom"/>
  <p:tag name="KSO_WM_TEMPLATE_INDEX" val="20204415"/>
  <p:tag name="KSO_WM_UNIT_ID" val="custom20204415_9*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511.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15"/>
  <p:tag name="KSO_WM_UNIT_ID" val="custom20204415_9*a*1"/>
  <p:tag name="KSO_WM_UNIT_ISNUMDGMTITLE" val="0"/>
</p:tagLst>
</file>

<file path=ppt/tags/tag512.xml><?xml version="1.0" encoding="utf-8"?>
<p:tagLst xmlns:p="http://schemas.openxmlformats.org/presentationml/2006/main">
  <p:tag name="KSO_WM_MEDIACOVER_FLAG" val="1"/>
  <p:tag name="KSO_WM_UNIT_MEDIACOVER_BTN_STATE" val="1"/>
  <p:tag name="KSO_WM_UNIT_MEDIACOVER_BTNRECT" val="6802*4437*459*459"/>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513.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415"/>
  <p:tag name="KSO_WM_SLIDE_ID" val="custom20204415_9"/>
  <p:tag name="KSO_WM_SPECIAL_SOURCE" val="bdnull"/>
</p:tagLst>
</file>

<file path=ppt/tags/tag514.xml><?xml version="1.0" encoding="utf-8"?>
<p:tagLst xmlns:p="http://schemas.openxmlformats.org/presentationml/2006/main">
  <p:tag name="KSO_WM_SLIDE_BACKGROUND_TYPE" val="navigation"/>
  <p:tag name="KSO_WM_UNIT_SUBTYPE" val="h"/>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515.xml><?xml version="1.0" encoding="utf-8"?>
<p:tagLst xmlns:p="http://schemas.openxmlformats.org/presentationml/2006/main">
  <p:tag name="KSO_WM_SLIDE_BACKGROUND_TYPE" val="navigation"/>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516.xml><?xml version="1.0" encoding="utf-8"?>
<p:tagLst xmlns:p="http://schemas.openxmlformats.org/presentationml/2006/main">
  <p:tag name="KSO_WM_SLIDE_BACKGROUND_TYPE" val="navigation"/>
  <p:tag name="KSO_WM_UNIT_TYPE" val="i"/>
  <p:tag name="KSO_WM_UNIT_INDEX" val="2"/>
  <p:tag name="KSO_WM_TEMPLATE_CATEGORY" val="custom"/>
  <p:tag name="KSO_WM_TEMPLATE_INDEX" val="20204415"/>
  <p:tag name="KSO_WM_UNIT_ID" val="custom20204415_9*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517.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15"/>
  <p:tag name="KSO_WM_UNIT_ID" val="custom20204415_9*a*1"/>
  <p:tag name="KSO_WM_UNIT_ISNUMDGMTITLE" val="0"/>
</p:tagLst>
</file>

<file path=ppt/tags/tag518.xml><?xml version="1.0" encoding="utf-8"?>
<p:tagLst xmlns:p="http://schemas.openxmlformats.org/presentationml/2006/main">
  <p:tag name="KSO_WM_MEDIACOVER_FLAG" val="1"/>
  <p:tag name="KSO_WM_UNIT_MEDIACOVER_BTN_STATE" val="1"/>
  <p:tag name="KSO_WM_UNIT_MEDIACOVER_BTNRECT" val="2264*4900*459*459"/>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519.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415"/>
  <p:tag name="KSO_WM_SLIDE_ID" val="custom20204415_9"/>
  <p:tag name="KSO_WM_SPECIAL_SOURCE" val="bdnull"/>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0.xml><?xml version="1.0" encoding="utf-8"?>
<p:tagLst xmlns:p="http://schemas.openxmlformats.org/presentationml/2006/main">
  <p:tag name="KSO_WM_SLIDE_BACKGROUND_TYPE" val="navigation"/>
  <p:tag name="KSO_WM_UNIT_SUBTYPE" val="h"/>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521.xml><?xml version="1.0" encoding="utf-8"?>
<p:tagLst xmlns:p="http://schemas.openxmlformats.org/presentationml/2006/main">
  <p:tag name="KSO_WM_SLIDE_BACKGROUND_TYPE" val="navigation"/>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522.xml><?xml version="1.0" encoding="utf-8"?>
<p:tagLst xmlns:p="http://schemas.openxmlformats.org/presentationml/2006/main">
  <p:tag name="KSO_WM_SLIDE_BACKGROUND_TYPE" val="navigation"/>
  <p:tag name="KSO_WM_UNIT_TYPE" val="i"/>
  <p:tag name="KSO_WM_UNIT_INDEX" val="2"/>
  <p:tag name="KSO_WM_TEMPLATE_CATEGORY" val="custom"/>
  <p:tag name="KSO_WM_TEMPLATE_INDEX" val="20204415"/>
  <p:tag name="KSO_WM_UNIT_ID" val="custom20204415_9*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523.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15"/>
  <p:tag name="KSO_WM_UNIT_ID" val="custom20204415_9*a*1"/>
  <p:tag name="KSO_WM_UNIT_ISNUMDGMTITLE" val="0"/>
</p:tagLst>
</file>

<file path=ppt/tags/tag524.xml><?xml version="1.0" encoding="utf-8"?>
<p:tagLst xmlns:p="http://schemas.openxmlformats.org/presentationml/2006/main">
  <p:tag name="KSO_WM_MEDIACOVER_FLAG" val="1"/>
  <p:tag name="KSO_WM_UNIT_MEDIACOVER_BTN_STATE" val="1"/>
  <p:tag name="KSO_WM_UNIT_MEDIACOVER_BTNRECT" val="2202*5012*775*775"/>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525.xml><?xml version="1.0" encoding="utf-8"?>
<p:tagLst xmlns:p="http://schemas.openxmlformats.org/presentationml/2006/main">
  <p:tag name="KSO_WM_MEDIACOVER_FLAG" val="1"/>
  <p:tag name="KSO_WM_UNIT_MEDIACOVER_BTN_STATE" val="1"/>
  <p:tag name="KSO_WM_UNIT_MEDIACOVER_BTNRECT" val="2224*5012*775*775"/>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526.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415"/>
  <p:tag name="KSO_WM_SLIDE_ID" val="custom20204415_9"/>
  <p:tag name="KSO_WM_SPECIAL_SOURCE" val="bdnull"/>
</p:tagLst>
</file>

<file path=ppt/tags/tag527.xml><?xml version="1.0" encoding="utf-8"?>
<p:tagLst xmlns:p="http://schemas.openxmlformats.org/presentationml/2006/main">
  <p:tag name="KSO_WM_SLIDE_BACKGROUND_TYPE" val="navigation"/>
  <p:tag name="KSO_WM_UNIT_SUBTYPE" val="h"/>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528.xml><?xml version="1.0" encoding="utf-8"?>
<p:tagLst xmlns:p="http://schemas.openxmlformats.org/presentationml/2006/main">
  <p:tag name="KSO_WM_SLIDE_BACKGROUND_TYPE" val="navigation"/>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529.xml><?xml version="1.0" encoding="utf-8"?>
<p:tagLst xmlns:p="http://schemas.openxmlformats.org/presentationml/2006/main">
  <p:tag name="KSO_WM_SLIDE_BACKGROUND_TYPE" val="navigation"/>
  <p:tag name="KSO_WM_UNIT_TYPE" val="i"/>
  <p:tag name="KSO_WM_UNIT_INDEX" val="2"/>
  <p:tag name="KSO_WM_TEMPLATE_CATEGORY" val="custom"/>
  <p:tag name="KSO_WM_TEMPLATE_INDEX" val="20204415"/>
  <p:tag name="KSO_WM_UNIT_ID" val="custom20204415_9*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0.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15"/>
  <p:tag name="KSO_WM_UNIT_ID" val="custom20204415_9*a*1"/>
  <p:tag name="KSO_WM_UNIT_ISNUMDGMTITLE" val="0"/>
</p:tagLst>
</file>

<file path=ppt/tags/tag531.xml><?xml version="1.0" encoding="utf-8"?>
<p:tagLst xmlns:p="http://schemas.openxmlformats.org/presentationml/2006/main">
  <p:tag name="KSO_WM_MEDIACOVER_FLAG" val="1"/>
  <p:tag name="KSO_WM_UNIT_MEDIACOVER_BTN_STATE" val="1"/>
  <p:tag name="KSO_WM_UNIT_MEDIACOVER_BTNRECT" val="5048*5070*659*659"/>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532.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415"/>
  <p:tag name="KSO_WM_SLIDE_ID" val="custom20204415_9"/>
  <p:tag name="KSO_WM_SPECIAL_SOURCE" val="bdnull"/>
</p:tagLst>
</file>

<file path=ppt/tags/tag533.xml><?xml version="1.0" encoding="utf-8"?>
<p:tagLst xmlns:p="http://schemas.openxmlformats.org/presentationml/2006/main">
  <p:tag name="KSO_WM_SLIDE_BACKGROUND_TYPE" val="navigation"/>
  <p:tag name="KSO_WM_UNIT_SUBTYPE" val="h"/>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534.xml><?xml version="1.0" encoding="utf-8"?>
<p:tagLst xmlns:p="http://schemas.openxmlformats.org/presentationml/2006/main">
  <p:tag name="KSO_WM_SLIDE_BACKGROUND_TYPE" val="navigation"/>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535.xml><?xml version="1.0" encoding="utf-8"?>
<p:tagLst xmlns:p="http://schemas.openxmlformats.org/presentationml/2006/main">
  <p:tag name="KSO_WM_SLIDE_BACKGROUND_TYPE" val="navigation"/>
  <p:tag name="KSO_WM_UNIT_TYPE" val="i"/>
  <p:tag name="KSO_WM_UNIT_INDEX" val="2"/>
  <p:tag name="KSO_WM_TEMPLATE_CATEGORY" val="custom"/>
  <p:tag name="KSO_WM_TEMPLATE_INDEX" val="20204415"/>
  <p:tag name="KSO_WM_UNIT_ID" val="custom20204415_9*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536.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15"/>
  <p:tag name="KSO_WM_UNIT_ID" val="custom20204415_9*a*1"/>
  <p:tag name="KSO_WM_UNIT_ISNUMDGMTITLE" val="0"/>
</p:tagLst>
</file>

<file path=ppt/tags/tag537.xml><?xml version="1.0" encoding="utf-8"?>
<p:tagLst xmlns:p="http://schemas.openxmlformats.org/presentationml/2006/main">
  <p:tag name="KSO_WM_MEDIACOVER_FLAG" val="1"/>
  <p:tag name="KSO_WM_UNIT_MEDIACOVER_BTN_STATE" val="1"/>
  <p:tag name="KSO_WM_UNIT_MEDIACOVER_BTNRECT" val="4967*5032*734*734"/>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538.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415"/>
  <p:tag name="KSO_WM_SLIDE_ID" val="custom20204415_9"/>
  <p:tag name="KSO_WM_SPECIAL_SOURCE" val="bdnull"/>
</p:tagLst>
</file>

<file path=ppt/tags/tag539.xml><?xml version="1.0" encoding="utf-8"?>
<p:tagLst xmlns:p="http://schemas.openxmlformats.org/presentationml/2006/main">
  <p:tag name="KSO_WM_SLIDE_BACKGROUND_TYPE" val="navigation"/>
  <p:tag name="KSO_WM_UNIT_SUBTYPE" val="h"/>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0.xml><?xml version="1.0" encoding="utf-8"?>
<p:tagLst xmlns:p="http://schemas.openxmlformats.org/presentationml/2006/main">
  <p:tag name="KSO_WM_SLIDE_BACKGROUND_TYPE" val="navigation"/>
  <p:tag name="KSO_WM_UNIT_TYPE" val="i"/>
  <p:tag name="KSO_WM_UNIT_INDEX" val="1"/>
  <p:tag name="KSO_WM_TEMPLATE_CATEGORY" val="custom"/>
  <p:tag name="KSO_WM_TEMPLATE_INDEX" val="20204415"/>
  <p:tag name="KSO_WM_UNIT_ID" val="custom20204415_9*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541.xml><?xml version="1.0" encoding="utf-8"?>
<p:tagLst xmlns:p="http://schemas.openxmlformats.org/presentationml/2006/main">
  <p:tag name="KSO_WM_SLIDE_BACKGROUND_TYPE" val="navigation"/>
  <p:tag name="KSO_WM_UNIT_TYPE" val="i"/>
  <p:tag name="KSO_WM_UNIT_INDEX" val="2"/>
  <p:tag name="KSO_WM_TEMPLATE_CATEGORY" val="custom"/>
  <p:tag name="KSO_WM_TEMPLATE_INDEX" val="20204415"/>
  <p:tag name="KSO_WM_UNIT_ID" val="custom20204415_9*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542.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15"/>
  <p:tag name="KSO_WM_UNIT_ID" val="custom20204415_9*a*1"/>
  <p:tag name="KSO_WM_UNIT_ISNUMDGMTITLE" val="0"/>
</p:tagLst>
</file>

<file path=ppt/tags/tag543.xml><?xml version="1.0" encoding="utf-8"?>
<p:tagLst xmlns:p="http://schemas.openxmlformats.org/presentationml/2006/main">
  <p:tag name="KSO_WM_MEDIACOVER_FLAG" val="1"/>
  <p:tag name="KSO_WM_UNIT_MEDIACOVER_BTN_STATE" val="1"/>
  <p:tag name="KSO_WM_UNIT_MEDIACOVER_BTNRECT" val="4978*5032*734*734"/>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544.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415"/>
  <p:tag name="KSO_WM_SLIDE_ID" val="custom20204415_9"/>
  <p:tag name="KSO_WM_SPECIAL_SOURCE" val="bdnull"/>
</p:tagLst>
</file>

<file path=ppt/tags/tag545.xml><?xml version="1.0" encoding="utf-8"?>
<p:tagLst xmlns:p="http://schemas.openxmlformats.org/presentationml/2006/main">
  <p:tag name="KSO_WM_SLIDE_BACKGROUND_TYPE" val="navigation"/>
  <p:tag name="KSO_WM_UNIT_SUBTYPE" val="h"/>
  <p:tag name="KSO_WM_UNIT_TYPE" val="i"/>
  <p:tag name="KSO_WM_UNIT_INDEX" val="1"/>
  <p:tag name="KSO_WM_TEMPLATE_CATEGORY" val="custom"/>
  <p:tag name="KSO_WM_TEMPLATE_INDEX" val="20204415"/>
  <p:tag name="KSO_WM_UNIT_ID" val="custom20204415_8*i*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546.xml><?xml version="1.0" encoding="utf-8"?>
<p:tagLst xmlns:p="http://schemas.openxmlformats.org/presentationml/2006/main">
  <p:tag name="KSO_WM_SLIDE_BACKGROUND_TYPE" val="navigation"/>
  <p:tag name="KSO_WM_UNIT_TYPE" val="i"/>
  <p:tag name="KSO_WM_UNIT_INDEX" val="1"/>
  <p:tag name="KSO_WM_TEMPLATE_CATEGORY" val="custom"/>
  <p:tag name="KSO_WM_TEMPLATE_INDEX" val="20204415"/>
  <p:tag name="KSO_WM_UNIT_ID" val="custom20204415_8*i*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547.xml><?xml version="1.0" encoding="utf-8"?>
<p:tagLst xmlns:p="http://schemas.openxmlformats.org/presentationml/2006/main">
  <p:tag name="KSO_WM_SLIDE_BACKGROUND_TYPE" val="navigation"/>
  <p:tag name="KSO_WM_UNIT_TYPE" val="i"/>
  <p:tag name="KSO_WM_UNIT_INDEX" val="2"/>
  <p:tag name="KSO_WM_TEMPLATE_CATEGORY" val="custom"/>
  <p:tag name="KSO_WM_TEMPLATE_INDEX" val="20204415"/>
  <p:tag name="KSO_WM_UNIT_ID" val="custom20204415_8*i*2"/>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5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2"/>
  <p:tag name="KSO_WM_UNIT_DECORATE_INFO" val="{&quot;DecorateInfoX&quot;:{&quot;IsLeft&quot;:true,&quot;IsRight&quot;:false,&quot;IsAbs&quot;:true},&quot;DecorateInfoY&quot;:{&quot;IsTop&quot;:true,&quot;IsBottom&quot;:false,&quot;IsAbs&quot;:true}}"/>
  <p:tag name="KSO_WM_UNIT_TYPE" val="i"/>
  <p:tag name="KSO_WM_UNIT_INDEX" val="3"/>
  <p:tag name="KSO_WM_TEMPLATE_CATEGORY" val="custom"/>
  <p:tag name="KSO_WM_TEMPLATE_INDEX" val="20204415"/>
  <p:tag name="KSO_WM_UNIT_ID" val="custom20204415_8*i*3"/>
</p:tagLst>
</file>

<file path=ppt/tags/tag549.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字字珠玑，但信息却错综复杂，需要用更多的文字来表述；但请您尽可能提炼思想的精髓，否则容易造成观者的阅读压力，适得其反。&#13;正如我们都希望改变世界，希望给人带去光明，但更多时候只需播下一颗种子，自然有微光照拂，雨露滋养。恰如其分的表达观点，往往可以事半功倍。&#13;单击此处输入你的正文，文字是您思想的提炼……"/>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VALUE" val="380"/>
  <p:tag name="KSO_WM_UNIT_DEFAULT_FONT" val="16;24;2"/>
  <p:tag name="KSO_WM_UNIT_BLOCK" val="0"/>
  <p:tag name="KSO_WM_TEMPLATE_CATEGORY" val="custom"/>
  <p:tag name="KSO_WM_TEMPLATE_INDEX" val="20204415"/>
  <p:tag name="KSO_WM_UNIT_ID" val="custom20204415_8*f*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0.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415"/>
  <p:tag name="KSO_WM_UNIT_ID" val="custom20204415_8*a*1"/>
  <p:tag name="KSO_WM_UNIT_ISNUMDGMTITLE" val="0"/>
</p:tagLst>
</file>

<file path=ppt/tags/tag551.xml><?xml version="1.0" encoding="utf-8"?>
<p:tagLst xmlns:p="http://schemas.openxmlformats.org/presentationml/2006/main">
  <p:tag name="KSO_WM_TEMPLATE_SUBCATEGORY" val="0"/>
  <p:tag name="KSO_WM_SLIDE_TYPE" val="text"/>
  <p:tag name="KSO_WM_SLIDE_SUBTYPE" val="pureTxt"/>
  <p:tag name="KSO_WM_SLIDE_ITEM_CNT" val="0"/>
  <p:tag name="KSO_WM_SLIDE_INDEX" val="8"/>
  <p:tag name="KSO_WM_SLIDE_SIZE" val="960*539"/>
  <p:tag name="KSO_WM_SLIDE_POSITION" val="0*0"/>
  <p:tag name="KSO_WM_TAG_VERSION" val="1.0"/>
  <p:tag name="KSO_WM_BEAUTIFY_FLAG" val="#wm#"/>
  <p:tag name="KSO_WM_SLIDE_LAYOUT" val="a_f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4415"/>
  <p:tag name="KSO_WM_SLIDE_ID" val="custom20204415_8"/>
  <p:tag name="KSO_WM_SPECIAL_SOURCE" val="bdnull"/>
</p:tagLst>
</file>

<file path=ppt/tags/tag552.xml><?xml version="1.0" encoding="utf-8"?>
<p:tagLst xmlns:p="http://schemas.openxmlformats.org/presentationml/2006/main">
  <p:tag name="KSO_WM_BEAUTIFY_FLAG" val="#wm#"/>
  <p:tag name="KSO_WM_TEMPLATE_CATEGORY" val="custom"/>
  <p:tag name="KSO_WM_TEMPLATE_INDEX" val="20204415"/>
  <p:tag name="KSO_WM_SPECIAL_SOURCE" val="bdnull"/>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WPS主题色">
      <a:dk1>
        <a:srgbClr val="000000"/>
      </a:dk1>
      <a:lt1>
        <a:srgbClr val="FFFFFF"/>
      </a:lt1>
      <a:dk2>
        <a:srgbClr val="EAECEF"/>
      </a:dk2>
      <a:lt2>
        <a:srgbClr val="FBFBFC"/>
      </a:lt2>
      <a:accent1>
        <a:srgbClr val="385491"/>
      </a:accent1>
      <a:accent2>
        <a:srgbClr val="195F7E"/>
      </a:accent2>
      <a:accent3>
        <a:srgbClr val="1F6353"/>
      </a:accent3>
      <a:accent4>
        <a:srgbClr val="3E5E32"/>
      </a:accent4>
      <a:accent5>
        <a:srgbClr val="6C5229"/>
      </a:accent5>
      <a:accent6>
        <a:srgbClr val="90473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WPS主题色">
      <a:dk1>
        <a:srgbClr val="000000"/>
      </a:dk1>
      <a:lt1>
        <a:srgbClr val="FFFFFF"/>
      </a:lt1>
      <a:dk2>
        <a:srgbClr val="EAECEF"/>
      </a:dk2>
      <a:lt2>
        <a:srgbClr val="FBFBFC"/>
      </a:lt2>
      <a:accent1>
        <a:srgbClr val="385491"/>
      </a:accent1>
      <a:accent2>
        <a:srgbClr val="195F7E"/>
      </a:accent2>
      <a:accent3>
        <a:srgbClr val="1F6353"/>
      </a:accent3>
      <a:accent4>
        <a:srgbClr val="3E5E32"/>
      </a:accent4>
      <a:accent5>
        <a:srgbClr val="6C5229"/>
      </a:accent5>
      <a:accent6>
        <a:srgbClr val="90473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1436</Words>
  <Application>WPS 演示</Application>
  <PresentationFormat>宽屏</PresentationFormat>
  <Paragraphs>146</Paragraphs>
  <Slides>39</Slides>
  <Notes>4</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39</vt:i4>
      </vt:variant>
    </vt:vector>
  </HeadingPairs>
  <TitlesOfParts>
    <vt:vector size="51" baseType="lpstr">
      <vt:lpstr>Arial</vt:lpstr>
      <vt:lpstr>宋体</vt:lpstr>
      <vt:lpstr>Wingdings</vt:lpstr>
      <vt:lpstr>微软雅黑</vt:lpstr>
      <vt:lpstr>Wingdings</vt:lpstr>
      <vt:lpstr>汉仪旗黑-85S</vt:lpstr>
      <vt:lpstr>Segoe UI</vt:lpstr>
      <vt:lpstr>Arial Unicode MS</vt:lpstr>
      <vt:lpstr>Calibri</vt:lpstr>
      <vt:lpstr>Office 主题​​</vt:lpstr>
      <vt:lpstr>1_Office 主题​​</vt:lpstr>
      <vt:lpstr>2_Office 主题​​</vt:lpstr>
      <vt:lpstr>简单聊天软件 SimpleChat </vt:lpstr>
      <vt:lpstr>PowerPoint 演示文稿</vt:lpstr>
      <vt:lpstr>1 选题意义</vt:lpstr>
      <vt:lpstr>PowerPoint 演示文稿</vt:lpstr>
      <vt:lpstr>2 技术选型</vt:lpstr>
      <vt:lpstr>PowerPoint 演示文稿</vt:lpstr>
      <vt:lpstr>PowerPoint 演示文稿</vt:lpstr>
      <vt:lpstr>3 架构设计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 功能展示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   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stugeek</cp:lastModifiedBy>
  <cp:revision>179</cp:revision>
  <dcterms:created xsi:type="dcterms:W3CDTF">2019-06-19T02:08:00Z</dcterms:created>
  <dcterms:modified xsi:type="dcterms:W3CDTF">2021-12-27T07:57:01Z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2052-11.1.0.11115</vt:lpwstr>
  </property>
  <property fmtid="{D5CDD505-2E9C-101B-9397-08002B2CF9AE}" pid="3" name="ICV">
    <vt:lpwstr>6B8448126FF34BCFA89B430DD0067BC7</vt:lpwstr>
  </property>
</Properties>
</file>